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8" d="100"/>
          <a:sy n="88" d="100"/>
        </p:scale>
        <p:origin x="701"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A66113-821E-4FEC-ABBA-0A8B75939A6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E5B423-BB67-41D1-9A56-EB9E09389366}">
      <dgm:prSet phldrT="[Text]"/>
      <dgm:spPr/>
      <dgm:t>
        <a:bodyPr/>
        <a:lstStyle/>
        <a:p>
          <a:r>
            <a:rPr lang="en-US"/>
            <a:t>Rest API </a:t>
          </a:r>
        </a:p>
      </dgm:t>
    </dgm:pt>
    <dgm:pt modelId="{0CFA32E2-520D-48CF-9E7C-B85672A5F8D7}" type="parTrans" cxnId="{5F754105-FAB9-4A0B-8567-EF453992D3EF}">
      <dgm:prSet/>
      <dgm:spPr/>
      <dgm:t>
        <a:bodyPr/>
        <a:lstStyle/>
        <a:p>
          <a:endParaRPr lang="en-US"/>
        </a:p>
      </dgm:t>
    </dgm:pt>
    <dgm:pt modelId="{CBE7E0A6-17A1-42F2-84DF-5991322B48E0}" type="sibTrans" cxnId="{5F754105-FAB9-4A0B-8567-EF453992D3EF}">
      <dgm:prSet/>
      <dgm:spPr/>
      <dgm:t>
        <a:bodyPr/>
        <a:lstStyle/>
        <a:p>
          <a:endParaRPr lang="en-US"/>
        </a:p>
      </dgm:t>
    </dgm:pt>
    <dgm:pt modelId="{25E2F7F4-3464-475E-AA14-1AD2DAA331C3}">
      <dgm:prSet phldrT="[Text]"/>
      <dgm:spPr/>
      <dgm:t>
        <a:bodyPr/>
        <a:lstStyle/>
        <a:p>
          <a:r>
            <a:rPr lang="en-US"/>
            <a:t>Raw Data Pulled</a:t>
          </a:r>
        </a:p>
      </dgm:t>
    </dgm:pt>
    <dgm:pt modelId="{4E001349-B25F-458B-90B1-0B01A179CBF2}" type="parTrans" cxnId="{F8D80B11-5B0D-4DF3-910B-C7543D99B549}">
      <dgm:prSet/>
      <dgm:spPr/>
      <dgm:t>
        <a:bodyPr/>
        <a:lstStyle/>
        <a:p>
          <a:endParaRPr lang="en-US"/>
        </a:p>
      </dgm:t>
    </dgm:pt>
    <dgm:pt modelId="{14D2A3F9-C692-47F1-87BE-A92217E30103}" type="sibTrans" cxnId="{F8D80B11-5B0D-4DF3-910B-C7543D99B549}">
      <dgm:prSet/>
      <dgm:spPr/>
      <dgm:t>
        <a:bodyPr/>
        <a:lstStyle/>
        <a:p>
          <a:endParaRPr lang="en-US"/>
        </a:p>
      </dgm:t>
    </dgm:pt>
    <dgm:pt modelId="{BB51397F-0F9D-4BC6-894E-FD504913D18E}">
      <dgm:prSet phldrT="[Text]"/>
      <dgm:spPr/>
      <dgm:t>
        <a:bodyPr/>
        <a:lstStyle/>
        <a:p>
          <a:r>
            <a:rPr lang="en-US" dirty="0"/>
            <a:t>Filtered Down to Falcon9 Data</a:t>
          </a:r>
        </a:p>
      </dgm:t>
    </dgm:pt>
    <dgm:pt modelId="{F3C2D999-0769-4586-A26B-82581B4C2A88}" type="parTrans" cxnId="{A723F2EC-F81B-4D12-A655-1B0FC1E2F21F}">
      <dgm:prSet/>
      <dgm:spPr/>
      <dgm:t>
        <a:bodyPr/>
        <a:lstStyle/>
        <a:p>
          <a:endParaRPr lang="en-US"/>
        </a:p>
      </dgm:t>
    </dgm:pt>
    <dgm:pt modelId="{461FF0A8-1009-4434-9D0C-6F750F0B3F31}" type="sibTrans" cxnId="{A723F2EC-F81B-4D12-A655-1B0FC1E2F21F}">
      <dgm:prSet/>
      <dgm:spPr/>
      <dgm:t>
        <a:bodyPr/>
        <a:lstStyle/>
        <a:p>
          <a:endParaRPr lang="en-US"/>
        </a:p>
      </dgm:t>
    </dgm:pt>
    <dgm:pt modelId="{99304FF0-B0E7-43B7-8AEC-14CB141134A6}">
      <dgm:prSet/>
      <dgm:spPr/>
      <dgm:t>
        <a:bodyPr/>
        <a:lstStyle/>
        <a:p>
          <a:r>
            <a:rPr lang="en-US"/>
            <a:t>DataFrame</a:t>
          </a:r>
        </a:p>
      </dgm:t>
    </dgm:pt>
    <dgm:pt modelId="{7876315C-9B91-404F-9D34-3F61453F6151}" type="parTrans" cxnId="{BBB2F89D-60D3-4329-9DAD-92AC737ED695}">
      <dgm:prSet/>
      <dgm:spPr/>
      <dgm:t>
        <a:bodyPr/>
        <a:lstStyle/>
        <a:p>
          <a:endParaRPr lang="en-US"/>
        </a:p>
      </dgm:t>
    </dgm:pt>
    <dgm:pt modelId="{0A76ADB7-0EFC-48C2-BB84-451E672C40AC}" type="sibTrans" cxnId="{BBB2F89D-60D3-4329-9DAD-92AC737ED695}">
      <dgm:prSet/>
      <dgm:spPr/>
      <dgm:t>
        <a:bodyPr/>
        <a:lstStyle/>
        <a:p>
          <a:endParaRPr lang="en-US"/>
        </a:p>
      </dgm:t>
    </dgm:pt>
    <dgm:pt modelId="{10DD344B-CAED-4243-8E11-448BFC6DBE23}" type="pres">
      <dgm:prSet presAssocID="{35A66113-821E-4FEC-ABBA-0A8B75939A6C}" presName="Name0" presStyleCnt="0">
        <dgm:presLayoutVars>
          <dgm:dir/>
          <dgm:resizeHandles val="exact"/>
        </dgm:presLayoutVars>
      </dgm:prSet>
      <dgm:spPr/>
    </dgm:pt>
    <dgm:pt modelId="{DAFEC44C-08F0-43B2-90B2-079E476765CF}" type="pres">
      <dgm:prSet presAssocID="{2DE5B423-BB67-41D1-9A56-EB9E09389366}" presName="node" presStyleLbl="node1" presStyleIdx="0" presStyleCnt="4">
        <dgm:presLayoutVars>
          <dgm:bulletEnabled val="1"/>
        </dgm:presLayoutVars>
      </dgm:prSet>
      <dgm:spPr/>
    </dgm:pt>
    <dgm:pt modelId="{79283CDA-99BB-4C3C-A39F-656587B01BB0}" type="pres">
      <dgm:prSet presAssocID="{CBE7E0A6-17A1-42F2-84DF-5991322B48E0}" presName="sibTrans" presStyleLbl="sibTrans2D1" presStyleIdx="0" presStyleCnt="3"/>
      <dgm:spPr/>
    </dgm:pt>
    <dgm:pt modelId="{D6EF7F2B-AAD0-44A5-9CB6-915556DDA1A2}" type="pres">
      <dgm:prSet presAssocID="{CBE7E0A6-17A1-42F2-84DF-5991322B48E0}" presName="connectorText" presStyleLbl="sibTrans2D1" presStyleIdx="0" presStyleCnt="3"/>
      <dgm:spPr/>
    </dgm:pt>
    <dgm:pt modelId="{D53605A0-DD87-46E0-8E4D-59033ED914B0}" type="pres">
      <dgm:prSet presAssocID="{25E2F7F4-3464-475E-AA14-1AD2DAA331C3}" presName="node" presStyleLbl="node1" presStyleIdx="1" presStyleCnt="4">
        <dgm:presLayoutVars>
          <dgm:bulletEnabled val="1"/>
        </dgm:presLayoutVars>
      </dgm:prSet>
      <dgm:spPr/>
    </dgm:pt>
    <dgm:pt modelId="{1998141C-0207-4A42-B088-D806259EB793}" type="pres">
      <dgm:prSet presAssocID="{14D2A3F9-C692-47F1-87BE-A92217E30103}" presName="sibTrans" presStyleLbl="sibTrans2D1" presStyleIdx="1" presStyleCnt="3"/>
      <dgm:spPr/>
    </dgm:pt>
    <dgm:pt modelId="{AA624C72-8215-483D-910A-1E4FCE1983D9}" type="pres">
      <dgm:prSet presAssocID="{14D2A3F9-C692-47F1-87BE-A92217E30103}" presName="connectorText" presStyleLbl="sibTrans2D1" presStyleIdx="1" presStyleCnt="3"/>
      <dgm:spPr/>
    </dgm:pt>
    <dgm:pt modelId="{DBA4EE6B-F281-4D89-BBBF-919630E7DDA8}" type="pres">
      <dgm:prSet presAssocID="{BB51397F-0F9D-4BC6-894E-FD504913D18E}" presName="node" presStyleLbl="node1" presStyleIdx="2" presStyleCnt="4">
        <dgm:presLayoutVars>
          <dgm:bulletEnabled val="1"/>
        </dgm:presLayoutVars>
      </dgm:prSet>
      <dgm:spPr/>
    </dgm:pt>
    <dgm:pt modelId="{1645DB42-7536-4399-8F23-1200C31DEB39}" type="pres">
      <dgm:prSet presAssocID="{461FF0A8-1009-4434-9D0C-6F750F0B3F31}" presName="sibTrans" presStyleLbl="sibTrans2D1" presStyleIdx="2" presStyleCnt="3"/>
      <dgm:spPr/>
    </dgm:pt>
    <dgm:pt modelId="{D991E0E4-D140-4D12-A6B1-9B40AD56F082}" type="pres">
      <dgm:prSet presAssocID="{461FF0A8-1009-4434-9D0C-6F750F0B3F31}" presName="connectorText" presStyleLbl="sibTrans2D1" presStyleIdx="2" presStyleCnt="3"/>
      <dgm:spPr/>
    </dgm:pt>
    <dgm:pt modelId="{C3EB8033-AC3F-4E62-B957-CE19B23EE83D}" type="pres">
      <dgm:prSet presAssocID="{99304FF0-B0E7-43B7-8AEC-14CB141134A6}" presName="node" presStyleLbl="node1" presStyleIdx="3" presStyleCnt="4">
        <dgm:presLayoutVars>
          <dgm:bulletEnabled val="1"/>
        </dgm:presLayoutVars>
      </dgm:prSet>
      <dgm:spPr/>
    </dgm:pt>
  </dgm:ptLst>
  <dgm:cxnLst>
    <dgm:cxn modelId="{5F754105-FAB9-4A0B-8567-EF453992D3EF}" srcId="{35A66113-821E-4FEC-ABBA-0A8B75939A6C}" destId="{2DE5B423-BB67-41D1-9A56-EB9E09389366}" srcOrd="0" destOrd="0" parTransId="{0CFA32E2-520D-48CF-9E7C-B85672A5F8D7}" sibTransId="{CBE7E0A6-17A1-42F2-84DF-5991322B48E0}"/>
    <dgm:cxn modelId="{863B1E06-C7D8-495E-8CFA-2E69C6B5C226}" type="presOf" srcId="{CBE7E0A6-17A1-42F2-84DF-5991322B48E0}" destId="{D6EF7F2B-AAD0-44A5-9CB6-915556DDA1A2}" srcOrd="1" destOrd="0" presId="urn:microsoft.com/office/officeart/2005/8/layout/process1"/>
    <dgm:cxn modelId="{F8D80B11-5B0D-4DF3-910B-C7543D99B549}" srcId="{35A66113-821E-4FEC-ABBA-0A8B75939A6C}" destId="{25E2F7F4-3464-475E-AA14-1AD2DAA331C3}" srcOrd="1" destOrd="0" parTransId="{4E001349-B25F-458B-90B1-0B01A179CBF2}" sibTransId="{14D2A3F9-C692-47F1-87BE-A92217E30103}"/>
    <dgm:cxn modelId="{F16B4B11-510D-4F06-A05D-00A43A7E02FC}" type="presOf" srcId="{2DE5B423-BB67-41D1-9A56-EB9E09389366}" destId="{DAFEC44C-08F0-43B2-90B2-079E476765CF}" srcOrd="0" destOrd="0" presId="urn:microsoft.com/office/officeart/2005/8/layout/process1"/>
    <dgm:cxn modelId="{EF47CD29-C584-45C5-A5FC-574E72E6F645}" type="presOf" srcId="{461FF0A8-1009-4434-9D0C-6F750F0B3F31}" destId="{1645DB42-7536-4399-8F23-1200C31DEB39}" srcOrd="0" destOrd="0" presId="urn:microsoft.com/office/officeart/2005/8/layout/process1"/>
    <dgm:cxn modelId="{CA1FDA2A-DBDE-4CFF-BA70-890934BA5DD7}" type="presOf" srcId="{14D2A3F9-C692-47F1-87BE-A92217E30103}" destId="{1998141C-0207-4A42-B088-D806259EB793}" srcOrd="0" destOrd="0" presId="urn:microsoft.com/office/officeart/2005/8/layout/process1"/>
    <dgm:cxn modelId="{BB3CDB2B-E837-4F4F-90A4-3B1C9E597CDC}" type="presOf" srcId="{25E2F7F4-3464-475E-AA14-1AD2DAA331C3}" destId="{D53605A0-DD87-46E0-8E4D-59033ED914B0}" srcOrd="0" destOrd="0" presId="urn:microsoft.com/office/officeart/2005/8/layout/process1"/>
    <dgm:cxn modelId="{06331A79-54F6-4440-9AB5-E9569E07C902}" type="presOf" srcId="{99304FF0-B0E7-43B7-8AEC-14CB141134A6}" destId="{C3EB8033-AC3F-4E62-B957-CE19B23EE83D}" srcOrd="0" destOrd="0" presId="urn:microsoft.com/office/officeart/2005/8/layout/process1"/>
    <dgm:cxn modelId="{ABE66295-DC8D-45C7-9DC6-70F93C4B5B89}" type="presOf" srcId="{BB51397F-0F9D-4BC6-894E-FD504913D18E}" destId="{DBA4EE6B-F281-4D89-BBBF-919630E7DDA8}" srcOrd="0" destOrd="0" presId="urn:microsoft.com/office/officeart/2005/8/layout/process1"/>
    <dgm:cxn modelId="{BBB2F89D-60D3-4329-9DAD-92AC737ED695}" srcId="{35A66113-821E-4FEC-ABBA-0A8B75939A6C}" destId="{99304FF0-B0E7-43B7-8AEC-14CB141134A6}" srcOrd="3" destOrd="0" parTransId="{7876315C-9B91-404F-9D34-3F61453F6151}" sibTransId="{0A76ADB7-0EFC-48C2-BB84-451E672C40AC}"/>
    <dgm:cxn modelId="{EF3743B0-AA40-4BA9-8841-A85155A2D1FB}" type="presOf" srcId="{14D2A3F9-C692-47F1-87BE-A92217E30103}" destId="{AA624C72-8215-483D-910A-1E4FCE1983D9}" srcOrd="1" destOrd="0" presId="urn:microsoft.com/office/officeart/2005/8/layout/process1"/>
    <dgm:cxn modelId="{BD2435C8-5D27-4D0A-A351-38AEA9CE2A1F}" type="presOf" srcId="{CBE7E0A6-17A1-42F2-84DF-5991322B48E0}" destId="{79283CDA-99BB-4C3C-A39F-656587B01BB0}" srcOrd="0" destOrd="0" presId="urn:microsoft.com/office/officeart/2005/8/layout/process1"/>
    <dgm:cxn modelId="{588D12CB-0C5E-4AFE-821B-E7A6B6FD3ACD}" type="presOf" srcId="{35A66113-821E-4FEC-ABBA-0A8B75939A6C}" destId="{10DD344B-CAED-4243-8E11-448BFC6DBE23}" srcOrd="0" destOrd="0" presId="urn:microsoft.com/office/officeart/2005/8/layout/process1"/>
    <dgm:cxn modelId="{A723F2EC-F81B-4D12-A655-1B0FC1E2F21F}" srcId="{35A66113-821E-4FEC-ABBA-0A8B75939A6C}" destId="{BB51397F-0F9D-4BC6-894E-FD504913D18E}" srcOrd="2" destOrd="0" parTransId="{F3C2D999-0769-4586-A26B-82581B4C2A88}" sibTransId="{461FF0A8-1009-4434-9D0C-6F750F0B3F31}"/>
    <dgm:cxn modelId="{ED6FEFFC-26F0-41BF-BC0C-D16EBFD9BCF8}" type="presOf" srcId="{461FF0A8-1009-4434-9D0C-6F750F0B3F31}" destId="{D991E0E4-D140-4D12-A6B1-9B40AD56F082}" srcOrd="1" destOrd="0" presId="urn:microsoft.com/office/officeart/2005/8/layout/process1"/>
    <dgm:cxn modelId="{B4D482D6-272A-4FC0-ABCB-A20294DDFBA8}" type="presParOf" srcId="{10DD344B-CAED-4243-8E11-448BFC6DBE23}" destId="{DAFEC44C-08F0-43B2-90B2-079E476765CF}" srcOrd="0" destOrd="0" presId="urn:microsoft.com/office/officeart/2005/8/layout/process1"/>
    <dgm:cxn modelId="{FBBA893C-0C4F-49D8-AB44-2D0AA99E9959}" type="presParOf" srcId="{10DD344B-CAED-4243-8E11-448BFC6DBE23}" destId="{79283CDA-99BB-4C3C-A39F-656587B01BB0}" srcOrd="1" destOrd="0" presId="urn:microsoft.com/office/officeart/2005/8/layout/process1"/>
    <dgm:cxn modelId="{2A887182-A670-4EFB-82EA-9961A2C3B8BC}" type="presParOf" srcId="{79283CDA-99BB-4C3C-A39F-656587B01BB0}" destId="{D6EF7F2B-AAD0-44A5-9CB6-915556DDA1A2}" srcOrd="0" destOrd="0" presId="urn:microsoft.com/office/officeart/2005/8/layout/process1"/>
    <dgm:cxn modelId="{FFE948B7-03BC-45F3-9FD2-41C30F6E7C21}" type="presParOf" srcId="{10DD344B-CAED-4243-8E11-448BFC6DBE23}" destId="{D53605A0-DD87-46E0-8E4D-59033ED914B0}" srcOrd="2" destOrd="0" presId="urn:microsoft.com/office/officeart/2005/8/layout/process1"/>
    <dgm:cxn modelId="{67E9F9CD-E829-4F7E-A217-75281AF33716}" type="presParOf" srcId="{10DD344B-CAED-4243-8E11-448BFC6DBE23}" destId="{1998141C-0207-4A42-B088-D806259EB793}" srcOrd="3" destOrd="0" presId="urn:microsoft.com/office/officeart/2005/8/layout/process1"/>
    <dgm:cxn modelId="{473A3D60-3C34-41B1-BA47-B08F4307D34A}" type="presParOf" srcId="{1998141C-0207-4A42-B088-D806259EB793}" destId="{AA624C72-8215-483D-910A-1E4FCE1983D9}" srcOrd="0" destOrd="0" presId="urn:microsoft.com/office/officeart/2005/8/layout/process1"/>
    <dgm:cxn modelId="{1456381F-5508-46F5-A1A8-4544C6822519}" type="presParOf" srcId="{10DD344B-CAED-4243-8E11-448BFC6DBE23}" destId="{DBA4EE6B-F281-4D89-BBBF-919630E7DDA8}" srcOrd="4" destOrd="0" presId="urn:microsoft.com/office/officeart/2005/8/layout/process1"/>
    <dgm:cxn modelId="{C2192967-8318-4862-AF82-A20BDDBF7110}" type="presParOf" srcId="{10DD344B-CAED-4243-8E11-448BFC6DBE23}" destId="{1645DB42-7536-4399-8F23-1200C31DEB39}" srcOrd="5" destOrd="0" presId="urn:microsoft.com/office/officeart/2005/8/layout/process1"/>
    <dgm:cxn modelId="{3FCC7294-810A-4327-BF20-DB2AAD246076}" type="presParOf" srcId="{1645DB42-7536-4399-8F23-1200C31DEB39}" destId="{D991E0E4-D140-4D12-A6B1-9B40AD56F082}" srcOrd="0" destOrd="0" presId="urn:microsoft.com/office/officeart/2005/8/layout/process1"/>
    <dgm:cxn modelId="{2FBB9418-8F3B-4CBE-81F1-F52F921B91A3}" type="presParOf" srcId="{10DD344B-CAED-4243-8E11-448BFC6DBE23}" destId="{C3EB8033-AC3F-4E62-B957-CE19B23EE83D}"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A66113-821E-4FEC-ABBA-0A8B75939A6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E5B423-BB67-41D1-9A56-EB9E09389366}">
      <dgm:prSet phldrT="[Text]"/>
      <dgm:spPr/>
      <dgm:t>
        <a:bodyPr/>
        <a:lstStyle/>
        <a:p>
          <a:r>
            <a:rPr lang="en-US"/>
            <a:t>Wikipedia URL</a:t>
          </a:r>
        </a:p>
      </dgm:t>
    </dgm:pt>
    <dgm:pt modelId="{0CFA32E2-520D-48CF-9E7C-B85672A5F8D7}" type="parTrans" cxnId="{5F754105-FAB9-4A0B-8567-EF453992D3EF}">
      <dgm:prSet/>
      <dgm:spPr/>
      <dgm:t>
        <a:bodyPr/>
        <a:lstStyle/>
        <a:p>
          <a:endParaRPr lang="en-US"/>
        </a:p>
      </dgm:t>
    </dgm:pt>
    <dgm:pt modelId="{CBE7E0A6-17A1-42F2-84DF-5991322B48E0}" type="sibTrans" cxnId="{5F754105-FAB9-4A0B-8567-EF453992D3EF}">
      <dgm:prSet/>
      <dgm:spPr/>
      <dgm:t>
        <a:bodyPr/>
        <a:lstStyle/>
        <a:p>
          <a:endParaRPr lang="en-US"/>
        </a:p>
      </dgm:t>
    </dgm:pt>
    <dgm:pt modelId="{25E2F7F4-3464-475E-AA14-1AD2DAA331C3}">
      <dgm:prSet phldrT="[Text]"/>
      <dgm:spPr/>
      <dgm:t>
        <a:bodyPr/>
        <a:lstStyle/>
        <a:p>
          <a:r>
            <a:rPr lang="en-US"/>
            <a:t>Raw Data Scraped</a:t>
          </a:r>
        </a:p>
      </dgm:t>
    </dgm:pt>
    <dgm:pt modelId="{4E001349-B25F-458B-90B1-0B01A179CBF2}" type="parTrans" cxnId="{F8D80B11-5B0D-4DF3-910B-C7543D99B549}">
      <dgm:prSet/>
      <dgm:spPr/>
      <dgm:t>
        <a:bodyPr/>
        <a:lstStyle/>
        <a:p>
          <a:endParaRPr lang="en-US"/>
        </a:p>
      </dgm:t>
    </dgm:pt>
    <dgm:pt modelId="{14D2A3F9-C692-47F1-87BE-A92217E30103}" type="sibTrans" cxnId="{F8D80B11-5B0D-4DF3-910B-C7543D99B549}">
      <dgm:prSet/>
      <dgm:spPr/>
      <dgm:t>
        <a:bodyPr/>
        <a:lstStyle/>
        <a:p>
          <a:endParaRPr lang="en-US"/>
        </a:p>
      </dgm:t>
    </dgm:pt>
    <dgm:pt modelId="{BB51397F-0F9D-4BC6-894E-FD504913D18E}">
      <dgm:prSet phldrT="[Text]"/>
      <dgm:spPr/>
      <dgm:t>
        <a:bodyPr/>
        <a:lstStyle/>
        <a:p>
          <a:r>
            <a:rPr lang="en-US"/>
            <a:t>HTML Table</a:t>
          </a:r>
        </a:p>
      </dgm:t>
    </dgm:pt>
    <dgm:pt modelId="{F3C2D999-0769-4586-A26B-82581B4C2A88}" type="parTrans" cxnId="{A723F2EC-F81B-4D12-A655-1B0FC1E2F21F}">
      <dgm:prSet/>
      <dgm:spPr/>
      <dgm:t>
        <a:bodyPr/>
        <a:lstStyle/>
        <a:p>
          <a:endParaRPr lang="en-US"/>
        </a:p>
      </dgm:t>
    </dgm:pt>
    <dgm:pt modelId="{461FF0A8-1009-4434-9D0C-6F750F0B3F31}" type="sibTrans" cxnId="{A723F2EC-F81B-4D12-A655-1B0FC1E2F21F}">
      <dgm:prSet/>
      <dgm:spPr/>
      <dgm:t>
        <a:bodyPr/>
        <a:lstStyle/>
        <a:p>
          <a:endParaRPr lang="en-US"/>
        </a:p>
      </dgm:t>
    </dgm:pt>
    <dgm:pt modelId="{99304FF0-B0E7-43B7-8AEC-14CB141134A6}">
      <dgm:prSet/>
      <dgm:spPr/>
      <dgm:t>
        <a:bodyPr/>
        <a:lstStyle/>
        <a:p>
          <a:r>
            <a:rPr lang="en-US"/>
            <a:t>DataFrame</a:t>
          </a:r>
        </a:p>
      </dgm:t>
    </dgm:pt>
    <dgm:pt modelId="{7876315C-9B91-404F-9D34-3F61453F6151}" type="parTrans" cxnId="{BBB2F89D-60D3-4329-9DAD-92AC737ED695}">
      <dgm:prSet/>
      <dgm:spPr/>
      <dgm:t>
        <a:bodyPr/>
        <a:lstStyle/>
        <a:p>
          <a:endParaRPr lang="en-US"/>
        </a:p>
      </dgm:t>
    </dgm:pt>
    <dgm:pt modelId="{0A76ADB7-0EFC-48C2-BB84-451E672C40AC}" type="sibTrans" cxnId="{BBB2F89D-60D3-4329-9DAD-92AC737ED695}">
      <dgm:prSet/>
      <dgm:spPr/>
      <dgm:t>
        <a:bodyPr/>
        <a:lstStyle/>
        <a:p>
          <a:endParaRPr lang="en-US"/>
        </a:p>
      </dgm:t>
    </dgm:pt>
    <dgm:pt modelId="{10DD344B-CAED-4243-8E11-448BFC6DBE23}" type="pres">
      <dgm:prSet presAssocID="{35A66113-821E-4FEC-ABBA-0A8B75939A6C}" presName="Name0" presStyleCnt="0">
        <dgm:presLayoutVars>
          <dgm:dir/>
          <dgm:resizeHandles val="exact"/>
        </dgm:presLayoutVars>
      </dgm:prSet>
      <dgm:spPr/>
    </dgm:pt>
    <dgm:pt modelId="{DAFEC44C-08F0-43B2-90B2-079E476765CF}" type="pres">
      <dgm:prSet presAssocID="{2DE5B423-BB67-41D1-9A56-EB9E09389366}" presName="node" presStyleLbl="node1" presStyleIdx="0" presStyleCnt="4">
        <dgm:presLayoutVars>
          <dgm:bulletEnabled val="1"/>
        </dgm:presLayoutVars>
      </dgm:prSet>
      <dgm:spPr/>
    </dgm:pt>
    <dgm:pt modelId="{79283CDA-99BB-4C3C-A39F-656587B01BB0}" type="pres">
      <dgm:prSet presAssocID="{CBE7E0A6-17A1-42F2-84DF-5991322B48E0}" presName="sibTrans" presStyleLbl="sibTrans2D1" presStyleIdx="0" presStyleCnt="3"/>
      <dgm:spPr/>
    </dgm:pt>
    <dgm:pt modelId="{D6EF7F2B-AAD0-44A5-9CB6-915556DDA1A2}" type="pres">
      <dgm:prSet presAssocID="{CBE7E0A6-17A1-42F2-84DF-5991322B48E0}" presName="connectorText" presStyleLbl="sibTrans2D1" presStyleIdx="0" presStyleCnt="3"/>
      <dgm:spPr/>
    </dgm:pt>
    <dgm:pt modelId="{D53605A0-DD87-46E0-8E4D-59033ED914B0}" type="pres">
      <dgm:prSet presAssocID="{25E2F7F4-3464-475E-AA14-1AD2DAA331C3}" presName="node" presStyleLbl="node1" presStyleIdx="1" presStyleCnt="4">
        <dgm:presLayoutVars>
          <dgm:bulletEnabled val="1"/>
        </dgm:presLayoutVars>
      </dgm:prSet>
      <dgm:spPr/>
    </dgm:pt>
    <dgm:pt modelId="{1998141C-0207-4A42-B088-D806259EB793}" type="pres">
      <dgm:prSet presAssocID="{14D2A3F9-C692-47F1-87BE-A92217E30103}" presName="sibTrans" presStyleLbl="sibTrans2D1" presStyleIdx="1" presStyleCnt="3"/>
      <dgm:spPr/>
    </dgm:pt>
    <dgm:pt modelId="{AA624C72-8215-483D-910A-1E4FCE1983D9}" type="pres">
      <dgm:prSet presAssocID="{14D2A3F9-C692-47F1-87BE-A92217E30103}" presName="connectorText" presStyleLbl="sibTrans2D1" presStyleIdx="1" presStyleCnt="3"/>
      <dgm:spPr/>
    </dgm:pt>
    <dgm:pt modelId="{DBA4EE6B-F281-4D89-BBBF-919630E7DDA8}" type="pres">
      <dgm:prSet presAssocID="{BB51397F-0F9D-4BC6-894E-FD504913D18E}" presName="node" presStyleLbl="node1" presStyleIdx="2" presStyleCnt="4">
        <dgm:presLayoutVars>
          <dgm:bulletEnabled val="1"/>
        </dgm:presLayoutVars>
      </dgm:prSet>
      <dgm:spPr/>
    </dgm:pt>
    <dgm:pt modelId="{1645DB42-7536-4399-8F23-1200C31DEB39}" type="pres">
      <dgm:prSet presAssocID="{461FF0A8-1009-4434-9D0C-6F750F0B3F31}" presName="sibTrans" presStyleLbl="sibTrans2D1" presStyleIdx="2" presStyleCnt="3"/>
      <dgm:spPr/>
    </dgm:pt>
    <dgm:pt modelId="{D991E0E4-D140-4D12-A6B1-9B40AD56F082}" type="pres">
      <dgm:prSet presAssocID="{461FF0A8-1009-4434-9D0C-6F750F0B3F31}" presName="connectorText" presStyleLbl="sibTrans2D1" presStyleIdx="2" presStyleCnt="3"/>
      <dgm:spPr/>
    </dgm:pt>
    <dgm:pt modelId="{C3EB8033-AC3F-4E62-B957-CE19B23EE83D}" type="pres">
      <dgm:prSet presAssocID="{99304FF0-B0E7-43B7-8AEC-14CB141134A6}" presName="node" presStyleLbl="node1" presStyleIdx="3" presStyleCnt="4">
        <dgm:presLayoutVars>
          <dgm:bulletEnabled val="1"/>
        </dgm:presLayoutVars>
      </dgm:prSet>
      <dgm:spPr/>
    </dgm:pt>
  </dgm:ptLst>
  <dgm:cxnLst>
    <dgm:cxn modelId="{5F754105-FAB9-4A0B-8567-EF453992D3EF}" srcId="{35A66113-821E-4FEC-ABBA-0A8B75939A6C}" destId="{2DE5B423-BB67-41D1-9A56-EB9E09389366}" srcOrd="0" destOrd="0" parTransId="{0CFA32E2-520D-48CF-9E7C-B85672A5F8D7}" sibTransId="{CBE7E0A6-17A1-42F2-84DF-5991322B48E0}"/>
    <dgm:cxn modelId="{863B1E06-C7D8-495E-8CFA-2E69C6B5C226}" type="presOf" srcId="{CBE7E0A6-17A1-42F2-84DF-5991322B48E0}" destId="{D6EF7F2B-AAD0-44A5-9CB6-915556DDA1A2}" srcOrd="1" destOrd="0" presId="urn:microsoft.com/office/officeart/2005/8/layout/process1"/>
    <dgm:cxn modelId="{F8D80B11-5B0D-4DF3-910B-C7543D99B549}" srcId="{35A66113-821E-4FEC-ABBA-0A8B75939A6C}" destId="{25E2F7F4-3464-475E-AA14-1AD2DAA331C3}" srcOrd="1" destOrd="0" parTransId="{4E001349-B25F-458B-90B1-0B01A179CBF2}" sibTransId="{14D2A3F9-C692-47F1-87BE-A92217E30103}"/>
    <dgm:cxn modelId="{F16B4B11-510D-4F06-A05D-00A43A7E02FC}" type="presOf" srcId="{2DE5B423-BB67-41D1-9A56-EB9E09389366}" destId="{DAFEC44C-08F0-43B2-90B2-079E476765CF}" srcOrd="0" destOrd="0" presId="urn:microsoft.com/office/officeart/2005/8/layout/process1"/>
    <dgm:cxn modelId="{EF47CD29-C584-45C5-A5FC-574E72E6F645}" type="presOf" srcId="{461FF0A8-1009-4434-9D0C-6F750F0B3F31}" destId="{1645DB42-7536-4399-8F23-1200C31DEB39}" srcOrd="0" destOrd="0" presId="urn:microsoft.com/office/officeart/2005/8/layout/process1"/>
    <dgm:cxn modelId="{CA1FDA2A-DBDE-4CFF-BA70-890934BA5DD7}" type="presOf" srcId="{14D2A3F9-C692-47F1-87BE-A92217E30103}" destId="{1998141C-0207-4A42-B088-D806259EB793}" srcOrd="0" destOrd="0" presId="urn:microsoft.com/office/officeart/2005/8/layout/process1"/>
    <dgm:cxn modelId="{BB3CDB2B-E837-4F4F-90A4-3B1C9E597CDC}" type="presOf" srcId="{25E2F7F4-3464-475E-AA14-1AD2DAA331C3}" destId="{D53605A0-DD87-46E0-8E4D-59033ED914B0}" srcOrd="0" destOrd="0" presId="urn:microsoft.com/office/officeart/2005/8/layout/process1"/>
    <dgm:cxn modelId="{06331A79-54F6-4440-9AB5-E9569E07C902}" type="presOf" srcId="{99304FF0-B0E7-43B7-8AEC-14CB141134A6}" destId="{C3EB8033-AC3F-4E62-B957-CE19B23EE83D}" srcOrd="0" destOrd="0" presId="urn:microsoft.com/office/officeart/2005/8/layout/process1"/>
    <dgm:cxn modelId="{ABE66295-DC8D-45C7-9DC6-70F93C4B5B89}" type="presOf" srcId="{BB51397F-0F9D-4BC6-894E-FD504913D18E}" destId="{DBA4EE6B-F281-4D89-BBBF-919630E7DDA8}" srcOrd="0" destOrd="0" presId="urn:microsoft.com/office/officeart/2005/8/layout/process1"/>
    <dgm:cxn modelId="{BBB2F89D-60D3-4329-9DAD-92AC737ED695}" srcId="{35A66113-821E-4FEC-ABBA-0A8B75939A6C}" destId="{99304FF0-B0E7-43B7-8AEC-14CB141134A6}" srcOrd="3" destOrd="0" parTransId="{7876315C-9B91-404F-9D34-3F61453F6151}" sibTransId="{0A76ADB7-0EFC-48C2-BB84-451E672C40AC}"/>
    <dgm:cxn modelId="{EF3743B0-AA40-4BA9-8841-A85155A2D1FB}" type="presOf" srcId="{14D2A3F9-C692-47F1-87BE-A92217E30103}" destId="{AA624C72-8215-483D-910A-1E4FCE1983D9}" srcOrd="1" destOrd="0" presId="urn:microsoft.com/office/officeart/2005/8/layout/process1"/>
    <dgm:cxn modelId="{BD2435C8-5D27-4D0A-A351-38AEA9CE2A1F}" type="presOf" srcId="{CBE7E0A6-17A1-42F2-84DF-5991322B48E0}" destId="{79283CDA-99BB-4C3C-A39F-656587B01BB0}" srcOrd="0" destOrd="0" presId="urn:microsoft.com/office/officeart/2005/8/layout/process1"/>
    <dgm:cxn modelId="{588D12CB-0C5E-4AFE-821B-E7A6B6FD3ACD}" type="presOf" srcId="{35A66113-821E-4FEC-ABBA-0A8B75939A6C}" destId="{10DD344B-CAED-4243-8E11-448BFC6DBE23}" srcOrd="0" destOrd="0" presId="urn:microsoft.com/office/officeart/2005/8/layout/process1"/>
    <dgm:cxn modelId="{A723F2EC-F81B-4D12-A655-1B0FC1E2F21F}" srcId="{35A66113-821E-4FEC-ABBA-0A8B75939A6C}" destId="{BB51397F-0F9D-4BC6-894E-FD504913D18E}" srcOrd="2" destOrd="0" parTransId="{F3C2D999-0769-4586-A26B-82581B4C2A88}" sibTransId="{461FF0A8-1009-4434-9D0C-6F750F0B3F31}"/>
    <dgm:cxn modelId="{ED6FEFFC-26F0-41BF-BC0C-D16EBFD9BCF8}" type="presOf" srcId="{461FF0A8-1009-4434-9D0C-6F750F0B3F31}" destId="{D991E0E4-D140-4D12-A6B1-9B40AD56F082}" srcOrd="1" destOrd="0" presId="urn:microsoft.com/office/officeart/2005/8/layout/process1"/>
    <dgm:cxn modelId="{B4D482D6-272A-4FC0-ABCB-A20294DDFBA8}" type="presParOf" srcId="{10DD344B-CAED-4243-8E11-448BFC6DBE23}" destId="{DAFEC44C-08F0-43B2-90B2-079E476765CF}" srcOrd="0" destOrd="0" presId="urn:microsoft.com/office/officeart/2005/8/layout/process1"/>
    <dgm:cxn modelId="{FBBA893C-0C4F-49D8-AB44-2D0AA99E9959}" type="presParOf" srcId="{10DD344B-CAED-4243-8E11-448BFC6DBE23}" destId="{79283CDA-99BB-4C3C-A39F-656587B01BB0}" srcOrd="1" destOrd="0" presId="urn:microsoft.com/office/officeart/2005/8/layout/process1"/>
    <dgm:cxn modelId="{2A887182-A670-4EFB-82EA-9961A2C3B8BC}" type="presParOf" srcId="{79283CDA-99BB-4C3C-A39F-656587B01BB0}" destId="{D6EF7F2B-AAD0-44A5-9CB6-915556DDA1A2}" srcOrd="0" destOrd="0" presId="urn:microsoft.com/office/officeart/2005/8/layout/process1"/>
    <dgm:cxn modelId="{FFE948B7-03BC-45F3-9FD2-41C30F6E7C21}" type="presParOf" srcId="{10DD344B-CAED-4243-8E11-448BFC6DBE23}" destId="{D53605A0-DD87-46E0-8E4D-59033ED914B0}" srcOrd="2" destOrd="0" presId="urn:microsoft.com/office/officeart/2005/8/layout/process1"/>
    <dgm:cxn modelId="{67E9F9CD-E829-4F7E-A217-75281AF33716}" type="presParOf" srcId="{10DD344B-CAED-4243-8E11-448BFC6DBE23}" destId="{1998141C-0207-4A42-B088-D806259EB793}" srcOrd="3" destOrd="0" presId="urn:microsoft.com/office/officeart/2005/8/layout/process1"/>
    <dgm:cxn modelId="{473A3D60-3C34-41B1-BA47-B08F4307D34A}" type="presParOf" srcId="{1998141C-0207-4A42-B088-D806259EB793}" destId="{AA624C72-8215-483D-910A-1E4FCE1983D9}" srcOrd="0" destOrd="0" presId="urn:microsoft.com/office/officeart/2005/8/layout/process1"/>
    <dgm:cxn modelId="{1456381F-5508-46F5-A1A8-4544C6822519}" type="presParOf" srcId="{10DD344B-CAED-4243-8E11-448BFC6DBE23}" destId="{DBA4EE6B-F281-4D89-BBBF-919630E7DDA8}" srcOrd="4" destOrd="0" presId="urn:microsoft.com/office/officeart/2005/8/layout/process1"/>
    <dgm:cxn modelId="{C2192967-8318-4862-AF82-A20BDDBF7110}" type="presParOf" srcId="{10DD344B-CAED-4243-8E11-448BFC6DBE23}" destId="{1645DB42-7536-4399-8F23-1200C31DEB39}" srcOrd="5" destOrd="0" presId="urn:microsoft.com/office/officeart/2005/8/layout/process1"/>
    <dgm:cxn modelId="{3FCC7294-810A-4327-BF20-DB2AAD246076}" type="presParOf" srcId="{1645DB42-7536-4399-8F23-1200C31DEB39}" destId="{D991E0E4-D140-4D12-A6B1-9B40AD56F082}" srcOrd="0" destOrd="0" presId="urn:microsoft.com/office/officeart/2005/8/layout/process1"/>
    <dgm:cxn modelId="{2FBB9418-8F3B-4CBE-81F1-F52F921B91A3}" type="presParOf" srcId="{10DD344B-CAED-4243-8E11-448BFC6DBE23}" destId="{C3EB8033-AC3F-4E62-B957-CE19B23EE83D}"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A66113-821E-4FEC-ABBA-0A8B75939A6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E5B423-BB67-41D1-9A56-EB9E09389366}">
      <dgm:prSet phldrT="[Text]"/>
      <dgm:spPr/>
      <dgm:t>
        <a:bodyPr/>
        <a:lstStyle/>
        <a:p>
          <a:r>
            <a:rPr lang="en-US"/>
            <a:t>DataFrame created</a:t>
          </a:r>
        </a:p>
      </dgm:t>
    </dgm:pt>
    <dgm:pt modelId="{0CFA32E2-520D-48CF-9E7C-B85672A5F8D7}" type="parTrans" cxnId="{5F754105-FAB9-4A0B-8567-EF453992D3EF}">
      <dgm:prSet/>
      <dgm:spPr/>
      <dgm:t>
        <a:bodyPr/>
        <a:lstStyle/>
        <a:p>
          <a:endParaRPr lang="en-US"/>
        </a:p>
      </dgm:t>
    </dgm:pt>
    <dgm:pt modelId="{CBE7E0A6-17A1-42F2-84DF-5991322B48E0}" type="sibTrans" cxnId="{5F754105-FAB9-4A0B-8567-EF453992D3EF}">
      <dgm:prSet/>
      <dgm:spPr/>
      <dgm:t>
        <a:bodyPr/>
        <a:lstStyle/>
        <a:p>
          <a:endParaRPr lang="en-US"/>
        </a:p>
      </dgm:t>
    </dgm:pt>
    <dgm:pt modelId="{25E2F7F4-3464-475E-AA14-1AD2DAA331C3}">
      <dgm:prSet phldrT="[Text]"/>
      <dgm:spPr/>
      <dgm:t>
        <a:bodyPr/>
        <a:lstStyle/>
        <a:p>
          <a:r>
            <a:rPr lang="en-US"/>
            <a:t>Check for Missing Values and Data Types</a:t>
          </a:r>
        </a:p>
      </dgm:t>
    </dgm:pt>
    <dgm:pt modelId="{4E001349-B25F-458B-90B1-0B01A179CBF2}" type="parTrans" cxnId="{F8D80B11-5B0D-4DF3-910B-C7543D99B549}">
      <dgm:prSet/>
      <dgm:spPr/>
      <dgm:t>
        <a:bodyPr/>
        <a:lstStyle/>
        <a:p>
          <a:endParaRPr lang="en-US"/>
        </a:p>
      </dgm:t>
    </dgm:pt>
    <dgm:pt modelId="{14D2A3F9-C692-47F1-87BE-A92217E30103}" type="sibTrans" cxnId="{F8D80B11-5B0D-4DF3-910B-C7543D99B549}">
      <dgm:prSet/>
      <dgm:spPr/>
      <dgm:t>
        <a:bodyPr/>
        <a:lstStyle/>
        <a:p>
          <a:endParaRPr lang="en-US"/>
        </a:p>
      </dgm:t>
    </dgm:pt>
    <dgm:pt modelId="{BB51397F-0F9D-4BC6-894E-FD504913D18E}">
      <dgm:prSet phldrT="[Text]"/>
      <dgm:spPr/>
      <dgm:t>
        <a:bodyPr/>
        <a:lstStyle/>
        <a:p>
          <a:r>
            <a:rPr lang="en-US" dirty="0"/>
            <a:t>Calculate Missing Values</a:t>
          </a:r>
        </a:p>
      </dgm:t>
    </dgm:pt>
    <dgm:pt modelId="{F3C2D999-0769-4586-A26B-82581B4C2A88}" type="parTrans" cxnId="{A723F2EC-F81B-4D12-A655-1B0FC1E2F21F}">
      <dgm:prSet/>
      <dgm:spPr/>
      <dgm:t>
        <a:bodyPr/>
        <a:lstStyle/>
        <a:p>
          <a:endParaRPr lang="en-US"/>
        </a:p>
      </dgm:t>
    </dgm:pt>
    <dgm:pt modelId="{461FF0A8-1009-4434-9D0C-6F750F0B3F31}" type="sibTrans" cxnId="{A723F2EC-F81B-4D12-A655-1B0FC1E2F21F}">
      <dgm:prSet/>
      <dgm:spPr/>
      <dgm:t>
        <a:bodyPr/>
        <a:lstStyle/>
        <a:p>
          <a:endParaRPr lang="en-US"/>
        </a:p>
      </dgm:t>
    </dgm:pt>
    <dgm:pt modelId="{99304FF0-B0E7-43B7-8AEC-14CB141134A6}">
      <dgm:prSet/>
      <dgm:spPr/>
      <dgm:t>
        <a:bodyPr/>
        <a:lstStyle/>
        <a:p>
          <a:r>
            <a:rPr lang="en-US"/>
            <a:t>FinalDataFrame</a:t>
          </a:r>
        </a:p>
      </dgm:t>
    </dgm:pt>
    <dgm:pt modelId="{7876315C-9B91-404F-9D34-3F61453F6151}" type="parTrans" cxnId="{BBB2F89D-60D3-4329-9DAD-92AC737ED695}">
      <dgm:prSet/>
      <dgm:spPr/>
      <dgm:t>
        <a:bodyPr/>
        <a:lstStyle/>
        <a:p>
          <a:endParaRPr lang="en-US"/>
        </a:p>
      </dgm:t>
    </dgm:pt>
    <dgm:pt modelId="{0A76ADB7-0EFC-48C2-BB84-451E672C40AC}" type="sibTrans" cxnId="{BBB2F89D-60D3-4329-9DAD-92AC737ED695}">
      <dgm:prSet/>
      <dgm:spPr/>
      <dgm:t>
        <a:bodyPr/>
        <a:lstStyle/>
        <a:p>
          <a:endParaRPr lang="en-US"/>
        </a:p>
      </dgm:t>
    </dgm:pt>
    <dgm:pt modelId="{833FAF28-C1EE-416A-9861-14B8032BE8A5}">
      <dgm:prSet/>
      <dgm:spPr/>
      <dgm:t>
        <a:bodyPr/>
        <a:lstStyle/>
        <a:p>
          <a:r>
            <a:rPr lang="en-US"/>
            <a:t>Create Feature Label</a:t>
          </a:r>
        </a:p>
      </dgm:t>
    </dgm:pt>
    <dgm:pt modelId="{72FA5BEA-9CF5-4D20-869E-FA86AA768013}" type="parTrans" cxnId="{699D7450-FE21-4F8F-B356-2055FDAF948D}">
      <dgm:prSet/>
      <dgm:spPr/>
      <dgm:t>
        <a:bodyPr/>
        <a:lstStyle/>
        <a:p>
          <a:endParaRPr lang="en-US"/>
        </a:p>
      </dgm:t>
    </dgm:pt>
    <dgm:pt modelId="{7900B8F1-EB2F-45C5-949F-5A9D8BA80FCE}" type="sibTrans" cxnId="{699D7450-FE21-4F8F-B356-2055FDAF948D}">
      <dgm:prSet/>
      <dgm:spPr/>
      <dgm:t>
        <a:bodyPr/>
        <a:lstStyle/>
        <a:p>
          <a:endParaRPr lang="en-US"/>
        </a:p>
      </dgm:t>
    </dgm:pt>
    <dgm:pt modelId="{10DD344B-CAED-4243-8E11-448BFC6DBE23}" type="pres">
      <dgm:prSet presAssocID="{35A66113-821E-4FEC-ABBA-0A8B75939A6C}" presName="Name0" presStyleCnt="0">
        <dgm:presLayoutVars>
          <dgm:dir/>
          <dgm:resizeHandles val="exact"/>
        </dgm:presLayoutVars>
      </dgm:prSet>
      <dgm:spPr/>
    </dgm:pt>
    <dgm:pt modelId="{DAFEC44C-08F0-43B2-90B2-079E476765CF}" type="pres">
      <dgm:prSet presAssocID="{2DE5B423-BB67-41D1-9A56-EB9E09389366}" presName="node" presStyleLbl="node1" presStyleIdx="0" presStyleCnt="5">
        <dgm:presLayoutVars>
          <dgm:bulletEnabled val="1"/>
        </dgm:presLayoutVars>
      </dgm:prSet>
      <dgm:spPr/>
    </dgm:pt>
    <dgm:pt modelId="{79283CDA-99BB-4C3C-A39F-656587B01BB0}" type="pres">
      <dgm:prSet presAssocID="{CBE7E0A6-17A1-42F2-84DF-5991322B48E0}" presName="sibTrans" presStyleLbl="sibTrans2D1" presStyleIdx="0" presStyleCnt="4"/>
      <dgm:spPr/>
    </dgm:pt>
    <dgm:pt modelId="{D6EF7F2B-AAD0-44A5-9CB6-915556DDA1A2}" type="pres">
      <dgm:prSet presAssocID="{CBE7E0A6-17A1-42F2-84DF-5991322B48E0}" presName="connectorText" presStyleLbl="sibTrans2D1" presStyleIdx="0" presStyleCnt="4"/>
      <dgm:spPr/>
    </dgm:pt>
    <dgm:pt modelId="{D53605A0-DD87-46E0-8E4D-59033ED914B0}" type="pres">
      <dgm:prSet presAssocID="{25E2F7F4-3464-475E-AA14-1AD2DAA331C3}" presName="node" presStyleLbl="node1" presStyleIdx="1" presStyleCnt="5">
        <dgm:presLayoutVars>
          <dgm:bulletEnabled val="1"/>
        </dgm:presLayoutVars>
      </dgm:prSet>
      <dgm:spPr/>
    </dgm:pt>
    <dgm:pt modelId="{1998141C-0207-4A42-B088-D806259EB793}" type="pres">
      <dgm:prSet presAssocID="{14D2A3F9-C692-47F1-87BE-A92217E30103}" presName="sibTrans" presStyleLbl="sibTrans2D1" presStyleIdx="1" presStyleCnt="4"/>
      <dgm:spPr/>
    </dgm:pt>
    <dgm:pt modelId="{AA624C72-8215-483D-910A-1E4FCE1983D9}" type="pres">
      <dgm:prSet presAssocID="{14D2A3F9-C692-47F1-87BE-A92217E30103}" presName="connectorText" presStyleLbl="sibTrans2D1" presStyleIdx="1" presStyleCnt="4"/>
      <dgm:spPr/>
    </dgm:pt>
    <dgm:pt modelId="{DBA4EE6B-F281-4D89-BBBF-919630E7DDA8}" type="pres">
      <dgm:prSet presAssocID="{BB51397F-0F9D-4BC6-894E-FD504913D18E}" presName="node" presStyleLbl="node1" presStyleIdx="2" presStyleCnt="5">
        <dgm:presLayoutVars>
          <dgm:bulletEnabled val="1"/>
        </dgm:presLayoutVars>
      </dgm:prSet>
      <dgm:spPr/>
    </dgm:pt>
    <dgm:pt modelId="{1645DB42-7536-4399-8F23-1200C31DEB39}" type="pres">
      <dgm:prSet presAssocID="{461FF0A8-1009-4434-9D0C-6F750F0B3F31}" presName="sibTrans" presStyleLbl="sibTrans2D1" presStyleIdx="2" presStyleCnt="4"/>
      <dgm:spPr/>
    </dgm:pt>
    <dgm:pt modelId="{D991E0E4-D140-4D12-A6B1-9B40AD56F082}" type="pres">
      <dgm:prSet presAssocID="{461FF0A8-1009-4434-9D0C-6F750F0B3F31}" presName="connectorText" presStyleLbl="sibTrans2D1" presStyleIdx="2" presStyleCnt="4"/>
      <dgm:spPr/>
    </dgm:pt>
    <dgm:pt modelId="{6755C9B5-C1FF-4180-9EF6-A8F3B0BBEC6B}" type="pres">
      <dgm:prSet presAssocID="{833FAF28-C1EE-416A-9861-14B8032BE8A5}" presName="node" presStyleLbl="node1" presStyleIdx="3" presStyleCnt="5">
        <dgm:presLayoutVars>
          <dgm:bulletEnabled val="1"/>
        </dgm:presLayoutVars>
      </dgm:prSet>
      <dgm:spPr/>
    </dgm:pt>
    <dgm:pt modelId="{DEFD73B0-A55E-4EF4-BFE4-A6A2BFA2234D}" type="pres">
      <dgm:prSet presAssocID="{7900B8F1-EB2F-45C5-949F-5A9D8BA80FCE}" presName="sibTrans" presStyleLbl="sibTrans2D1" presStyleIdx="3" presStyleCnt="4"/>
      <dgm:spPr/>
    </dgm:pt>
    <dgm:pt modelId="{0142F552-1F23-467A-9D6C-3D387BDC43A4}" type="pres">
      <dgm:prSet presAssocID="{7900B8F1-EB2F-45C5-949F-5A9D8BA80FCE}" presName="connectorText" presStyleLbl="sibTrans2D1" presStyleIdx="3" presStyleCnt="4"/>
      <dgm:spPr/>
    </dgm:pt>
    <dgm:pt modelId="{C3EB8033-AC3F-4E62-B957-CE19B23EE83D}" type="pres">
      <dgm:prSet presAssocID="{99304FF0-B0E7-43B7-8AEC-14CB141134A6}" presName="node" presStyleLbl="node1" presStyleIdx="4" presStyleCnt="5">
        <dgm:presLayoutVars>
          <dgm:bulletEnabled val="1"/>
        </dgm:presLayoutVars>
      </dgm:prSet>
      <dgm:spPr/>
    </dgm:pt>
  </dgm:ptLst>
  <dgm:cxnLst>
    <dgm:cxn modelId="{5F754105-FAB9-4A0B-8567-EF453992D3EF}" srcId="{35A66113-821E-4FEC-ABBA-0A8B75939A6C}" destId="{2DE5B423-BB67-41D1-9A56-EB9E09389366}" srcOrd="0" destOrd="0" parTransId="{0CFA32E2-520D-48CF-9E7C-B85672A5F8D7}" sibTransId="{CBE7E0A6-17A1-42F2-84DF-5991322B48E0}"/>
    <dgm:cxn modelId="{863B1E06-C7D8-495E-8CFA-2E69C6B5C226}" type="presOf" srcId="{CBE7E0A6-17A1-42F2-84DF-5991322B48E0}" destId="{D6EF7F2B-AAD0-44A5-9CB6-915556DDA1A2}" srcOrd="1" destOrd="0" presId="urn:microsoft.com/office/officeart/2005/8/layout/process1"/>
    <dgm:cxn modelId="{F8D80B11-5B0D-4DF3-910B-C7543D99B549}" srcId="{35A66113-821E-4FEC-ABBA-0A8B75939A6C}" destId="{25E2F7F4-3464-475E-AA14-1AD2DAA331C3}" srcOrd="1" destOrd="0" parTransId="{4E001349-B25F-458B-90B1-0B01A179CBF2}" sibTransId="{14D2A3F9-C692-47F1-87BE-A92217E30103}"/>
    <dgm:cxn modelId="{F16B4B11-510D-4F06-A05D-00A43A7E02FC}" type="presOf" srcId="{2DE5B423-BB67-41D1-9A56-EB9E09389366}" destId="{DAFEC44C-08F0-43B2-90B2-079E476765CF}" srcOrd="0" destOrd="0" presId="urn:microsoft.com/office/officeart/2005/8/layout/process1"/>
    <dgm:cxn modelId="{EF47CD29-C584-45C5-A5FC-574E72E6F645}" type="presOf" srcId="{461FF0A8-1009-4434-9D0C-6F750F0B3F31}" destId="{1645DB42-7536-4399-8F23-1200C31DEB39}" srcOrd="0" destOrd="0" presId="urn:microsoft.com/office/officeart/2005/8/layout/process1"/>
    <dgm:cxn modelId="{CA1FDA2A-DBDE-4CFF-BA70-890934BA5DD7}" type="presOf" srcId="{14D2A3F9-C692-47F1-87BE-A92217E30103}" destId="{1998141C-0207-4A42-B088-D806259EB793}" srcOrd="0" destOrd="0" presId="urn:microsoft.com/office/officeart/2005/8/layout/process1"/>
    <dgm:cxn modelId="{BB3CDB2B-E837-4F4F-90A4-3B1C9E597CDC}" type="presOf" srcId="{25E2F7F4-3464-475E-AA14-1AD2DAA331C3}" destId="{D53605A0-DD87-46E0-8E4D-59033ED914B0}" srcOrd="0" destOrd="0" presId="urn:microsoft.com/office/officeart/2005/8/layout/process1"/>
    <dgm:cxn modelId="{1CEC3E2C-7E0C-47DA-BE5B-24AB32671853}" type="presOf" srcId="{7900B8F1-EB2F-45C5-949F-5A9D8BA80FCE}" destId="{DEFD73B0-A55E-4EF4-BFE4-A6A2BFA2234D}" srcOrd="0" destOrd="0" presId="urn:microsoft.com/office/officeart/2005/8/layout/process1"/>
    <dgm:cxn modelId="{A2DCFD2E-A1F6-4F64-8F8C-D078EF371789}" type="presOf" srcId="{7900B8F1-EB2F-45C5-949F-5A9D8BA80FCE}" destId="{0142F552-1F23-467A-9D6C-3D387BDC43A4}" srcOrd="1" destOrd="0" presId="urn:microsoft.com/office/officeart/2005/8/layout/process1"/>
    <dgm:cxn modelId="{699D7450-FE21-4F8F-B356-2055FDAF948D}" srcId="{35A66113-821E-4FEC-ABBA-0A8B75939A6C}" destId="{833FAF28-C1EE-416A-9861-14B8032BE8A5}" srcOrd="3" destOrd="0" parTransId="{72FA5BEA-9CF5-4D20-869E-FA86AA768013}" sibTransId="{7900B8F1-EB2F-45C5-949F-5A9D8BA80FCE}"/>
    <dgm:cxn modelId="{06331A79-54F6-4440-9AB5-E9569E07C902}" type="presOf" srcId="{99304FF0-B0E7-43B7-8AEC-14CB141134A6}" destId="{C3EB8033-AC3F-4E62-B957-CE19B23EE83D}" srcOrd="0" destOrd="0" presId="urn:microsoft.com/office/officeart/2005/8/layout/process1"/>
    <dgm:cxn modelId="{ABE66295-DC8D-45C7-9DC6-70F93C4B5B89}" type="presOf" srcId="{BB51397F-0F9D-4BC6-894E-FD504913D18E}" destId="{DBA4EE6B-F281-4D89-BBBF-919630E7DDA8}" srcOrd="0" destOrd="0" presId="urn:microsoft.com/office/officeart/2005/8/layout/process1"/>
    <dgm:cxn modelId="{BBB2F89D-60D3-4329-9DAD-92AC737ED695}" srcId="{35A66113-821E-4FEC-ABBA-0A8B75939A6C}" destId="{99304FF0-B0E7-43B7-8AEC-14CB141134A6}" srcOrd="4" destOrd="0" parTransId="{7876315C-9B91-404F-9D34-3F61453F6151}" sibTransId="{0A76ADB7-0EFC-48C2-BB84-451E672C40AC}"/>
    <dgm:cxn modelId="{EF3743B0-AA40-4BA9-8841-A85155A2D1FB}" type="presOf" srcId="{14D2A3F9-C692-47F1-87BE-A92217E30103}" destId="{AA624C72-8215-483D-910A-1E4FCE1983D9}" srcOrd="1" destOrd="0" presId="urn:microsoft.com/office/officeart/2005/8/layout/process1"/>
    <dgm:cxn modelId="{01C96DB1-44C0-46BE-8AAA-9AF7372837B5}" type="presOf" srcId="{833FAF28-C1EE-416A-9861-14B8032BE8A5}" destId="{6755C9B5-C1FF-4180-9EF6-A8F3B0BBEC6B}" srcOrd="0" destOrd="0" presId="urn:microsoft.com/office/officeart/2005/8/layout/process1"/>
    <dgm:cxn modelId="{BD2435C8-5D27-4D0A-A351-38AEA9CE2A1F}" type="presOf" srcId="{CBE7E0A6-17A1-42F2-84DF-5991322B48E0}" destId="{79283CDA-99BB-4C3C-A39F-656587B01BB0}" srcOrd="0" destOrd="0" presId="urn:microsoft.com/office/officeart/2005/8/layout/process1"/>
    <dgm:cxn modelId="{588D12CB-0C5E-4AFE-821B-E7A6B6FD3ACD}" type="presOf" srcId="{35A66113-821E-4FEC-ABBA-0A8B75939A6C}" destId="{10DD344B-CAED-4243-8E11-448BFC6DBE23}" srcOrd="0" destOrd="0" presId="urn:microsoft.com/office/officeart/2005/8/layout/process1"/>
    <dgm:cxn modelId="{A723F2EC-F81B-4D12-A655-1B0FC1E2F21F}" srcId="{35A66113-821E-4FEC-ABBA-0A8B75939A6C}" destId="{BB51397F-0F9D-4BC6-894E-FD504913D18E}" srcOrd="2" destOrd="0" parTransId="{F3C2D999-0769-4586-A26B-82581B4C2A88}" sibTransId="{461FF0A8-1009-4434-9D0C-6F750F0B3F31}"/>
    <dgm:cxn modelId="{ED6FEFFC-26F0-41BF-BC0C-D16EBFD9BCF8}" type="presOf" srcId="{461FF0A8-1009-4434-9D0C-6F750F0B3F31}" destId="{D991E0E4-D140-4D12-A6B1-9B40AD56F082}" srcOrd="1" destOrd="0" presId="urn:microsoft.com/office/officeart/2005/8/layout/process1"/>
    <dgm:cxn modelId="{B4D482D6-272A-4FC0-ABCB-A20294DDFBA8}" type="presParOf" srcId="{10DD344B-CAED-4243-8E11-448BFC6DBE23}" destId="{DAFEC44C-08F0-43B2-90B2-079E476765CF}" srcOrd="0" destOrd="0" presId="urn:microsoft.com/office/officeart/2005/8/layout/process1"/>
    <dgm:cxn modelId="{FBBA893C-0C4F-49D8-AB44-2D0AA99E9959}" type="presParOf" srcId="{10DD344B-CAED-4243-8E11-448BFC6DBE23}" destId="{79283CDA-99BB-4C3C-A39F-656587B01BB0}" srcOrd="1" destOrd="0" presId="urn:microsoft.com/office/officeart/2005/8/layout/process1"/>
    <dgm:cxn modelId="{2A887182-A670-4EFB-82EA-9961A2C3B8BC}" type="presParOf" srcId="{79283CDA-99BB-4C3C-A39F-656587B01BB0}" destId="{D6EF7F2B-AAD0-44A5-9CB6-915556DDA1A2}" srcOrd="0" destOrd="0" presId="urn:microsoft.com/office/officeart/2005/8/layout/process1"/>
    <dgm:cxn modelId="{FFE948B7-03BC-45F3-9FD2-41C30F6E7C21}" type="presParOf" srcId="{10DD344B-CAED-4243-8E11-448BFC6DBE23}" destId="{D53605A0-DD87-46E0-8E4D-59033ED914B0}" srcOrd="2" destOrd="0" presId="urn:microsoft.com/office/officeart/2005/8/layout/process1"/>
    <dgm:cxn modelId="{67E9F9CD-E829-4F7E-A217-75281AF33716}" type="presParOf" srcId="{10DD344B-CAED-4243-8E11-448BFC6DBE23}" destId="{1998141C-0207-4A42-B088-D806259EB793}" srcOrd="3" destOrd="0" presId="urn:microsoft.com/office/officeart/2005/8/layout/process1"/>
    <dgm:cxn modelId="{473A3D60-3C34-41B1-BA47-B08F4307D34A}" type="presParOf" srcId="{1998141C-0207-4A42-B088-D806259EB793}" destId="{AA624C72-8215-483D-910A-1E4FCE1983D9}" srcOrd="0" destOrd="0" presId="urn:microsoft.com/office/officeart/2005/8/layout/process1"/>
    <dgm:cxn modelId="{1456381F-5508-46F5-A1A8-4544C6822519}" type="presParOf" srcId="{10DD344B-CAED-4243-8E11-448BFC6DBE23}" destId="{DBA4EE6B-F281-4D89-BBBF-919630E7DDA8}" srcOrd="4" destOrd="0" presId="urn:microsoft.com/office/officeart/2005/8/layout/process1"/>
    <dgm:cxn modelId="{C2192967-8318-4862-AF82-A20BDDBF7110}" type="presParOf" srcId="{10DD344B-CAED-4243-8E11-448BFC6DBE23}" destId="{1645DB42-7536-4399-8F23-1200C31DEB39}" srcOrd="5" destOrd="0" presId="urn:microsoft.com/office/officeart/2005/8/layout/process1"/>
    <dgm:cxn modelId="{3FCC7294-810A-4327-BF20-DB2AAD246076}" type="presParOf" srcId="{1645DB42-7536-4399-8F23-1200C31DEB39}" destId="{D991E0E4-D140-4D12-A6B1-9B40AD56F082}" srcOrd="0" destOrd="0" presId="urn:microsoft.com/office/officeart/2005/8/layout/process1"/>
    <dgm:cxn modelId="{5060359F-5025-4C94-9050-E5C8FA5FDB4A}" type="presParOf" srcId="{10DD344B-CAED-4243-8E11-448BFC6DBE23}" destId="{6755C9B5-C1FF-4180-9EF6-A8F3B0BBEC6B}" srcOrd="6" destOrd="0" presId="urn:microsoft.com/office/officeart/2005/8/layout/process1"/>
    <dgm:cxn modelId="{9B0DCA86-52E9-40A6-95B2-5FF9892756A9}" type="presParOf" srcId="{10DD344B-CAED-4243-8E11-448BFC6DBE23}" destId="{DEFD73B0-A55E-4EF4-BFE4-A6A2BFA2234D}" srcOrd="7" destOrd="0" presId="urn:microsoft.com/office/officeart/2005/8/layout/process1"/>
    <dgm:cxn modelId="{B393996E-AE43-4F34-91A5-335FE3308E78}" type="presParOf" srcId="{DEFD73B0-A55E-4EF4-BFE4-A6A2BFA2234D}" destId="{0142F552-1F23-467A-9D6C-3D387BDC43A4}" srcOrd="0" destOrd="0" presId="urn:microsoft.com/office/officeart/2005/8/layout/process1"/>
    <dgm:cxn modelId="{2FBB9418-8F3B-4CBE-81F1-F52F921B91A3}" type="presParOf" srcId="{10DD344B-CAED-4243-8E11-448BFC6DBE23}" destId="{C3EB8033-AC3F-4E62-B957-CE19B23EE83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A66113-821E-4FEC-ABBA-0A8B75939A6C}"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DE5B423-BB67-41D1-9A56-EB9E09389366}">
      <dgm:prSet phldrT="[Text]"/>
      <dgm:spPr/>
      <dgm:t>
        <a:bodyPr/>
        <a:lstStyle/>
        <a:p>
          <a:r>
            <a:rPr lang="en-US"/>
            <a:t>Choose Outcome and Features</a:t>
          </a:r>
        </a:p>
      </dgm:t>
    </dgm:pt>
    <dgm:pt modelId="{0CFA32E2-520D-48CF-9E7C-B85672A5F8D7}" type="parTrans" cxnId="{5F754105-FAB9-4A0B-8567-EF453992D3EF}">
      <dgm:prSet/>
      <dgm:spPr/>
      <dgm:t>
        <a:bodyPr/>
        <a:lstStyle/>
        <a:p>
          <a:endParaRPr lang="en-US"/>
        </a:p>
      </dgm:t>
    </dgm:pt>
    <dgm:pt modelId="{CBE7E0A6-17A1-42F2-84DF-5991322B48E0}" type="sibTrans" cxnId="{5F754105-FAB9-4A0B-8567-EF453992D3EF}">
      <dgm:prSet/>
      <dgm:spPr/>
      <dgm:t>
        <a:bodyPr/>
        <a:lstStyle/>
        <a:p>
          <a:endParaRPr lang="en-US"/>
        </a:p>
      </dgm:t>
    </dgm:pt>
    <dgm:pt modelId="{25E2F7F4-3464-475E-AA14-1AD2DAA331C3}">
      <dgm:prSet phldrT="[Text]"/>
      <dgm:spPr/>
      <dgm:t>
        <a:bodyPr/>
        <a:lstStyle/>
        <a:p>
          <a:r>
            <a:rPr lang="en-US"/>
            <a:t>Scale the Features</a:t>
          </a:r>
        </a:p>
      </dgm:t>
    </dgm:pt>
    <dgm:pt modelId="{4E001349-B25F-458B-90B1-0B01A179CBF2}" type="parTrans" cxnId="{F8D80B11-5B0D-4DF3-910B-C7543D99B549}">
      <dgm:prSet/>
      <dgm:spPr/>
      <dgm:t>
        <a:bodyPr/>
        <a:lstStyle/>
        <a:p>
          <a:endParaRPr lang="en-US"/>
        </a:p>
      </dgm:t>
    </dgm:pt>
    <dgm:pt modelId="{14D2A3F9-C692-47F1-87BE-A92217E30103}" type="sibTrans" cxnId="{F8D80B11-5B0D-4DF3-910B-C7543D99B549}">
      <dgm:prSet/>
      <dgm:spPr/>
      <dgm:t>
        <a:bodyPr/>
        <a:lstStyle/>
        <a:p>
          <a:endParaRPr lang="en-US"/>
        </a:p>
      </dgm:t>
    </dgm:pt>
    <dgm:pt modelId="{BB51397F-0F9D-4BC6-894E-FD504913D18E}">
      <dgm:prSet phldrT="[Text]"/>
      <dgm:spPr/>
      <dgm:t>
        <a:bodyPr/>
        <a:lstStyle/>
        <a:p>
          <a:r>
            <a:rPr lang="en-US"/>
            <a:t>Train-Test Split </a:t>
          </a:r>
        </a:p>
      </dgm:t>
    </dgm:pt>
    <dgm:pt modelId="{F3C2D999-0769-4586-A26B-82581B4C2A88}" type="parTrans" cxnId="{A723F2EC-F81B-4D12-A655-1B0FC1E2F21F}">
      <dgm:prSet/>
      <dgm:spPr/>
      <dgm:t>
        <a:bodyPr/>
        <a:lstStyle/>
        <a:p>
          <a:endParaRPr lang="en-US"/>
        </a:p>
      </dgm:t>
    </dgm:pt>
    <dgm:pt modelId="{461FF0A8-1009-4434-9D0C-6F750F0B3F31}" type="sibTrans" cxnId="{A723F2EC-F81B-4D12-A655-1B0FC1E2F21F}">
      <dgm:prSet/>
      <dgm:spPr/>
      <dgm:t>
        <a:bodyPr/>
        <a:lstStyle/>
        <a:p>
          <a:endParaRPr lang="en-US"/>
        </a:p>
      </dgm:t>
    </dgm:pt>
    <dgm:pt modelId="{99304FF0-B0E7-43B7-8AEC-14CB141134A6}">
      <dgm:prSet/>
      <dgm:spPr/>
      <dgm:t>
        <a:bodyPr/>
        <a:lstStyle/>
        <a:p>
          <a:r>
            <a:rPr lang="en-US"/>
            <a:t>Fit Testing set and Measure Accuracy</a:t>
          </a:r>
        </a:p>
      </dgm:t>
    </dgm:pt>
    <dgm:pt modelId="{7876315C-9B91-404F-9D34-3F61453F6151}" type="parTrans" cxnId="{BBB2F89D-60D3-4329-9DAD-92AC737ED695}">
      <dgm:prSet/>
      <dgm:spPr/>
      <dgm:t>
        <a:bodyPr/>
        <a:lstStyle/>
        <a:p>
          <a:endParaRPr lang="en-US"/>
        </a:p>
      </dgm:t>
    </dgm:pt>
    <dgm:pt modelId="{0A76ADB7-0EFC-48C2-BB84-451E672C40AC}" type="sibTrans" cxnId="{BBB2F89D-60D3-4329-9DAD-92AC737ED695}">
      <dgm:prSet/>
      <dgm:spPr/>
      <dgm:t>
        <a:bodyPr/>
        <a:lstStyle/>
        <a:p>
          <a:endParaRPr lang="en-US"/>
        </a:p>
      </dgm:t>
    </dgm:pt>
    <dgm:pt modelId="{833FAF28-C1EE-416A-9861-14B8032BE8A5}">
      <dgm:prSet/>
      <dgm:spPr/>
      <dgm:t>
        <a:bodyPr/>
        <a:lstStyle/>
        <a:p>
          <a:r>
            <a:rPr lang="en-US"/>
            <a:t>Use GridSearchCv to Optimize Parameters and Fit Training Set</a:t>
          </a:r>
        </a:p>
      </dgm:t>
    </dgm:pt>
    <dgm:pt modelId="{72FA5BEA-9CF5-4D20-869E-FA86AA768013}" type="parTrans" cxnId="{699D7450-FE21-4F8F-B356-2055FDAF948D}">
      <dgm:prSet/>
      <dgm:spPr/>
      <dgm:t>
        <a:bodyPr/>
        <a:lstStyle/>
        <a:p>
          <a:endParaRPr lang="en-US"/>
        </a:p>
      </dgm:t>
    </dgm:pt>
    <dgm:pt modelId="{7900B8F1-EB2F-45C5-949F-5A9D8BA80FCE}" type="sibTrans" cxnId="{699D7450-FE21-4F8F-B356-2055FDAF948D}">
      <dgm:prSet/>
      <dgm:spPr/>
      <dgm:t>
        <a:bodyPr/>
        <a:lstStyle/>
        <a:p>
          <a:endParaRPr lang="en-US"/>
        </a:p>
      </dgm:t>
    </dgm:pt>
    <dgm:pt modelId="{01C709CD-3D2F-4200-9EDD-41B69EF2CB81}">
      <dgm:prSet/>
      <dgm:spPr/>
      <dgm:t>
        <a:bodyPr/>
        <a:lstStyle/>
        <a:p>
          <a:r>
            <a:rPr lang="en-US"/>
            <a:t>Choose Best Model</a:t>
          </a:r>
        </a:p>
      </dgm:t>
    </dgm:pt>
    <dgm:pt modelId="{DE4A8835-B253-426A-A734-32452EC106BA}" type="parTrans" cxnId="{797CF1DE-0435-44F5-AF64-64CB3C6E50C4}">
      <dgm:prSet/>
      <dgm:spPr/>
      <dgm:t>
        <a:bodyPr/>
        <a:lstStyle/>
        <a:p>
          <a:endParaRPr lang="en-US"/>
        </a:p>
      </dgm:t>
    </dgm:pt>
    <dgm:pt modelId="{9BE4F686-6F15-4242-B003-DC8064B97041}" type="sibTrans" cxnId="{797CF1DE-0435-44F5-AF64-64CB3C6E50C4}">
      <dgm:prSet/>
      <dgm:spPr/>
      <dgm:t>
        <a:bodyPr/>
        <a:lstStyle/>
        <a:p>
          <a:endParaRPr lang="en-US"/>
        </a:p>
      </dgm:t>
    </dgm:pt>
    <dgm:pt modelId="{10DD344B-CAED-4243-8E11-448BFC6DBE23}" type="pres">
      <dgm:prSet presAssocID="{35A66113-821E-4FEC-ABBA-0A8B75939A6C}" presName="Name0" presStyleCnt="0">
        <dgm:presLayoutVars>
          <dgm:dir/>
          <dgm:resizeHandles val="exact"/>
        </dgm:presLayoutVars>
      </dgm:prSet>
      <dgm:spPr/>
    </dgm:pt>
    <dgm:pt modelId="{DAFEC44C-08F0-43B2-90B2-079E476765CF}" type="pres">
      <dgm:prSet presAssocID="{2DE5B423-BB67-41D1-9A56-EB9E09389366}" presName="node" presStyleLbl="node1" presStyleIdx="0" presStyleCnt="6">
        <dgm:presLayoutVars>
          <dgm:bulletEnabled val="1"/>
        </dgm:presLayoutVars>
      </dgm:prSet>
      <dgm:spPr/>
    </dgm:pt>
    <dgm:pt modelId="{79283CDA-99BB-4C3C-A39F-656587B01BB0}" type="pres">
      <dgm:prSet presAssocID="{CBE7E0A6-17A1-42F2-84DF-5991322B48E0}" presName="sibTrans" presStyleLbl="sibTrans2D1" presStyleIdx="0" presStyleCnt="5"/>
      <dgm:spPr/>
    </dgm:pt>
    <dgm:pt modelId="{D6EF7F2B-AAD0-44A5-9CB6-915556DDA1A2}" type="pres">
      <dgm:prSet presAssocID="{CBE7E0A6-17A1-42F2-84DF-5991322B48E0}" presName="connectorText" presStyleLbl="sibTrans2D1" presStyleIdx="0" presStyleCnt="5"/>
      <dgm:spPr/>
    </dgm:pt>
    <dgm:pt modelId="{D53605A0-DD87-46E0-8E4D-59033ED914B0}" type="pres">
      <dgm:prSet presAssocID="{25E2F7F4-3464-475E-AA14-1AD2DAA331C3}" presName="node" presStyleLbl="node1" presStyleIdx="1" presStyleCnt="6">
        <dgm:presLayoutVars>
          <dgm:bulletEnabled val="1"/>
        </dgm:presLayoutVars>
      </dgm:prSet>
      <dgm:spPr/>
    </dgm:pt>
    <dgm:pt modelId="{1998141C-0207-4A42-B088-D806259EB793}" type="pres">
      <dgm:prSet presAssocID="{14D2A3F9-C692-47F1-87BE-A92217E30103}" presName="sibTrans" presStyleLbl="sibTrans2D1" presStyleIdx="1" presStyleCnt="5"/>
      <dgm:spPr/>
    </dgm:pt>
    <dgm:pt modelId="{AA624C72-8215-483D-910A-1E4FCE1983D9}" type="pres">
      <dgm:prSet presAssocID="{14D2A3F9-C692-47F1-87BE-A92217E30103}" presName="connectorText" presStyleLbl="sibTrans2D1" presStyleIdx="1" presStyleCnt="5"/>
      <dgm:spPr/>
    </dgm:pt>
    <dgm:pt modelId="{DBA4EE6B-F281-4D89-BBBF-919630E7DDA8}" type="pres">
      <dgm:prSet presAssocID="{BB51397F-0F9D-4BC6-894E-FD504913D18E}" presName="node" presStyleLbl="node1" presStyleIdx="2" presStyleCnt="6">
        <dgm:presLayoutVars>
          <dgm:bulletEnabled val="1"/>
        </dgm:presLayoutVars>
      </dgm:prSet>
      <dgm:spPr/>
    </dgm:pt>
    <dgm:pt modelId="{1645DB42-7536-4399-8F23-1200C31DEB39}" type="pres">
      <dgm:prSet presAssocID="{461FF0A8-1009-4434-9D0C-6F750F0B3F31}" presName="sibTrans" presStyleLbl="sibTrans2D1" presStyleIdx="2" presStyleCnt="5"/>
      <dgm:spPr/>
    </dgm:pt>
    <dgm:pt modelId="{D991E0E4-D140-4D12-A6B1-9B40AD56F082}" type="pres">
      <dgm:prSet presAssocID="{461FF0A8-1009-4434-9D0C-6F750F0B3F31}" presName="connectorText" presStyleLbl="sibTrans2D1" presStyleIdx="2" presStyleCnt="5"/>
      <dgm:spPr/>
    </dgm:pt>
    <dgm:pt modelId="{6755C9B5-C1FF-4180-9EF6-A8F3B0BBEC6B}" type="pres">
      <dgm:prSet presAssocID="{833FAF28-C1EE-416A-9861-14B8032BE8A5}" presName="node" presStyleLbl="node1" presStyleIdx="3" presStyleCnt="6">
        <dgm:presLayoutVars>
          <dgm:bulletEnabled val="1"/>
        </dgm:presLayoutVars>
      </dgm:prSet>
      <dgm:spPr/>
    </dgm:pt>
    <dgm:pt modelId="{DEFD73B0-A55E-4EF4-BFE4-A6A2BFA2234D}" type="pres">
      <dgm:prSet presAssocID="{7900B8F1-EB2F-45C5-949F-5A9D8BA80FCE}" presName="sibTrans" presStyleLbl="sibTrans2D1" presStyleIdx="3" presStyleCnt="5"/>
      <dgm:spPr/>
    </dgm:pt>
    <dgm:pt modelId="{0142F552-1F23-467A-9D6C-3D387BDC43A4}" type="pres">
      <dgm:prSet presAssocID="{7900B8F1-EB2F-45C5-949F-5A9D8BA80FCE}" presName="connectorText" presStyleLbl="sibTrans2D1" presStyleIdx="3" presStyleCnt="5"/>
      <dgm:spPr/>
    </dgm:pt>
    <dgm:pt modelId="{C3EB8033-AC3F-4E62-B957-CE19B23EE83D}" type="pres">
      <dgm:prSet presAssocID="{99304FF0-B0E7-43B7-8AEC-14CB141134A6}" presName="node" presStyleLbl="node1" presStyleIdx="4" presStyleCnt="6">
        <dgm:presLayoutVars>
          <dgm:bulletEnabled val="1"/>
        </dgm:presLayoutVars>
      </dgm:prSet>
      <dgm:spPr/>
    </dgm:pt>
    <dgm:pt modelId="{88A4C86D-967B-474B-832C-A2667498AF19}" type="pres">
      <dgm:prSet presAssocID="{0A76ADB7-0EFC-48C2-BB84-451E672C40AC}" presName="sibTrans" presStyleLbl="sibTrans2D1" presStyleIdx="4" presStyleCnt="5"/>
      <dgm:spPr/>
    </dgm:pt>
    <dgm:pt modelId="{4D0D8E65-5573-4774-BD68-BDBF99D62E2F}" type="pres">
      <dgm:prSet presAssocID="{0A76ADB7-0EFC-48C2-BB84-451E672C40AC}" presName="connectorText" presStyleLbl="sibTrans2D1" presStyleIdx="4" presStyleCnt="5"/>
      <dgm:spPr/>
    </dgm:pt>
    <dgm:pt modelId="{61B64EC3-6F17-4196-B679-B1AC0AF3EBCD}" type="pres">
      <dgm:prSet presAssocID="{01C709CD-3D2F-4200-9EDD-41B69EF2CB81}" presName="node" presStyleLbl="node1" presStyleIdx="5" presStyleCnt="6">
        <dgm:presLayoutVars>
          <dgm:bulletEnabled val="1"/>
        </dgm:presLayoutVars>
      </dgm:prSet>
      <dgm:spPr/>
    </dgm:pt>
  </dgm:ptLst>
  <dgm:cxnLst>
    <dgm:cxn modelId="{5F754105-FAB9-4A0B-8567-EF453992D3EF}" srcId="{35A66113-821E-4FEC-ABBA-0A8B75939A6C}" destId="{2DE5B423-BB67-41D1-9A56-EB9E09389366}" srcOrd="0" destOrd="0" parTransId="{0CFA32E2-520D-48CF-9E7C-B85672A5F8D7}" sibTransId="{CBE7E0A6-17A1-42F2-84DF-5991322B48E0}"/>
    <dgm:cxn modelId="{863B1E06-C7D8-495E-8CFA-2E69C6B5C226}" type="presOf" srcId="{CBE7E0A6-17A1-42F2-84DF-5991322B48E0}" destId="{D6EF7F2B-AAD0-44A5-9CB6-915556DDA1A2}" srcOrd="1" destOrd="0" presId="urn:microsoft.com/office/officeart/2005/8/layout/process1"/>
    <dgm:cxn modelId="{F8D80B11-5B0D-4DF3-910B-C7543D99B549}" srcId="{35A66113-821E-4FEC-ABBA-0A8B75939A6C}" destId="{25E2F7F4-3464-475E-AA14-1AD2DAA331C3}" srcOrd="1" destOrd="0" parTransId="{4E001349-B25F-458B-90B1-0B01A179CBF2}" sibTransId="{14D2A3F9-C692-47F1-87BE-A92217E30103}"/>
    <dgm:cxn modelId="{F16B4B11-510D-4F06-A05D-00A43A7E02FC}" type="presOf" srcId="{2DE5B423-BB67-41D1-9A56-EB9E09389366}" destId="{DAFEC44C-08F0-43B2-90B2-079E476765CF}" srcOrd="0" destOrd="0" presId="urn:microsoft.com/office/officeart/2005/8/layout/process1"/>
    <dgm:cxn modelId="{EE6A2B14-DE39-47F3-B08E-A694AA9B115A}" type="presOf" srcId="{01C709CD-3D2F-4200-9EDD-41B69EF2CB81}" destId="{61B64EC3-6F17-4196-B679-B1AC0AF3EBCD}" srcOrd="0" destOrd="0" presId="urn:microsoft.com/office/officeart/2005/8/layout/process1"/>
    <dgm:cxn modelId="{EF47CD29-C584-45C5-A5FC-574E72E6F645}" type="presOf" srcId="{461FF0A8-1009-4434-9D0C-6F750F0B3F31}" destId="{1645DB42-7536-4399-8F23-1200C31DEB39}" srcOrd="0" destOrd="0" presId="urn:microsoft.com/office/officeart/2005/8/layout/process1"/>
    <dgm:cxn modelId="{CA1FDA2A-DBDE-4CFF-BA70-890934BA5DD7}" type="presOf" srcId="{14D2A3F9-C692-47F1-87BE-A92217E30103}" destId="{1998141C-0207-4A42-B088-D806259EB793}" srcOrd="0" destOrd="0" presId="urn:microsoft.com/office/officeart/2005/8/layout/process1"/>
    <dgm:cxn modelId="{BB3CDB2B-E837-4F4F-90A4-3B1C9E597CDC}" type="presOf" srcId="{25E2F7F4-3464-475E-AA14-1AD2DAA331C3}" destId="{D53605A0-DD87-46E0-8E4D-59033ED914B0}" srcOrd="0" destOrd="0" presId="urn:microsoft.com/office/officeart/2005/8/layout/process1"/>
    <dgm:cxn modelId="{1CEC3E2C-7E0C-47DA-BE5B-24AB32671853}" type="presOf" srcId="{7900B8F1-EB2F-45C5-949F-5A9D8BA80FCE}" destId="{DEFD73B0-A55E-4EF4-BFE4-A6A2BFA2234D}" srcOrd="0" destOrd="0" presId="urn:microsoft.com/office/officeart/2005/8/layout/process1"/>
    <dgm:cxn modelId="{A2DCFD2E-A1F6-4F64-8F8C-D078EF371789}" type="presOf" srcId="{7900B8F1-EB2F-45C5-949F-5A9D8BA80FCE}" destId="{0142F552-1F23-467A-9D6C-3D387BDC43A4}" srcOrd="1" destOrd="0" presId="urn:microsoft.com/office/officeart/2005/8/layout/process1"/>
    <dgm:cxn modelId="{138EB934-185C-49A9-B701-3B558B9311EE}" type="presOf" srcId="{0A76ADB7-0EFC-48C2-BB84-451E672C40AC}" destId="{88A4C86D-967B-474B-832C-A2667498AF19}" srcOrd="0" destOrd="0" presId="urn:microsoft.com/office/officeart/2005/8/layout/process1"/>
    <dgm:cxn modelId="{699D7450-FE21-4F8F-B356-2055FDAF948D}" srcId="{35A66113-821E-4FEC-ABBA-0A8B75939A6C}" destId="{833FAF28-C1EE-416A-9861-14B8032BE8A5}" srcOrd="3" destOrd="0" parTransId="{72FA5BEA-9CF5-4D20-869E-FA86AA768013}" sibTransId="{7900B8F1-EB2F-45C5-949F-5A9D8BA80FCE}"/>
    <dgm:cxn modelId="{06331A79-54F6-4440-9AB5-E9569E07C902}" type="presOf" srcId="{99304FF0-B0E7-43B7-8AEC-14CB141134A6}" destId="{C3EB8033-AC3F-4E62-B957-CE19B23EE83D}" srcOrd="0" destOrd="0" presId="urn:microsoft.com/office/officeart/2005/8/layout/process1"/>
    <dgm:cxn modelId="{A48A2389-E4A9-48C8-8964-98367E51A551}" type="presOf" srcId="{0A76ADB7-0EFC-48C2-BB84-451E672C40AC}" destId="{4D0D8E65-5573-4774-BD68-BDBF99D62E2F}" srcOrd="1" destOrd="0" presId="urn:microsoft.com/office/officeart/2005/8/layout/process1"/>
    <dgm:cxn modelId="{ABE66295-DC8D-45C7-9DC6-70F93C4B5B89}" type="presOf" srcId="{BB51397F-0F9D-4BC6-894E-FD504913D18E}" destId="{DBA4EE6B-F281-4D89-BBBF-919630E7DDA8}" srcOrd="0" destOrd="0" presId="urn:microsoft.com/office/officeart/2005/8/layout/process1"/>
    <dgm:cxn modelId="{BBB2F89D-60D3-4329-9DAD-92AC737ED695}" srcId="{35A66113-821E-4FEC-ABBA-0A8B75939A6C}" destId="{99304FF0-B0E7-43B7-8AEC-14CB141134A6}" srcOrd="4" destOrd="0" parTransId="{7876315C-9B91-404F-9D34-3F61453F6151}" sibTransId="{0A76ADB7-0EFC-48C2-BB84-451E672C40AC}"/>
    <dgm:cxn modelId="{EF3743B0-AA40-4BA9-8841-A85155A2D1FB}" type="presOf" srcId="{14D2A3F9-C692-47F1-87BE-A92217E30103}" destId="{AA624C72-8215-483D-910A-1E4FCE1983D9}" srcOrd="1" destOrd="0" presId="urn:microsoft.com/office/officeart/2005/8/layout/process1"/>
    <dgm:cxn modelId="{01C96DB1-44C0-46BE-8AAA-9AF7372837B5}" type="presOf" srcId="{833FAF28-C1EE-416A-9861-14B8032BE8A5}" destId="{6755C9B5-C1FF-4180-9EF6-A8F3B0BBEC6B}" srcOrd="0" destOrd="0" presId="urn:microsoft.com/office/officeart/2005/8/layout/process1"/>
    <dgm:cxn modelId="{BD2435C8-5D27-4D0A-A351-38AEA9CE2A1F}" type="presOf" srcId="{CBE7E0A6-17A1-42F2-84DF-5991322B48E0}" destId="{79283CDA-99BB-4C3C-A39F-656587B01BB0}" srcOrd="0" destOrd="0" presId="urn:microsoft.com/office/officeart/2005/8/layout/process1"/>
    <dgm:cxn modelId="{588D12CB-0C5E-4AFE-821B-E7A6B6FD3ACD}" type="presOf" srcId="{35A66113-821E-4FEC-ABBA-0A8B75939A6C}" destId="{10DD344B-CAED-4243-8E11-448BFC6DBE23}" srcOrd="0" destOrd="0" presId="urn:microsoft.com/office/officeart/2005/8/layout/process1"/>
    <dgm:cxn modelId="{797CF1DE-0435-44F5-AF64-64CB3C6E50C4}" srcId="{35A66113-821E-4FEC-ABBA-0A8B75939A6C}" destId="{01C709CD-3D2F-4200-9EDD-41B69EF2CB81}" srcOrd="5" destOrd="0" parTransId="{DE4A8835-B253-426A-A734-32452EC106BA}" sibTransId="{9BE4F686-6F15-4242-B003-DC8064B97041}"/>
    <dgm:cxn modelId="{A723F2EC-F81B-4D12-A655-1B0FC1E2F21F}" srcId="{35A66113-821E-4FEC-ABBA-0A8B75939A6C}" destId="{BB51397F-0F9D-4BC6-894E-FD504913D18E}" srcOrd="2" destOrd="0" parTransId="{F3C2D999-0769-4586-A26B-82581B4C2A88}" sibTransId="{461FF0A8-1009-4434-9D0C-6F750F0B3F31}"/>
    <dgm:cxn modelId="{ED6FEFFC-26F0-41BF-BC0C-D16EBFD9BCF8}" type="presOf" srcId="{461FF0A8-1009-4434-9D0C-6F750F0B3F31}" destId="{D991E0E4-D140-4D12-A6B1-9B40AD56F082}" srcOrd="1" destOrd="0" presId="urn:microsoft.com/office/officeart/2005/8/layout/process1"/>
    <dgm:cxn modelId="{B4D482D6-272A-4FC0-ABCB-A20294DDFBA8}" type="presParOf" srcId="{10DD344B-CAED-4243-8E11-448BFC6DBE23}" destId="{DAFEC44C-08F0-43B2-90B2-079E476765CF}" srcOrd="0" destOrd="0" presId="urn:microsoft.com/office/officeart/2005/8/layout/process1"/>
    <dgm:cxn modelId="{FBBA893C-0C4F-49D8-AB44-2D0AA99E9959}" type="presParOf" srcId="{10DD344B-CAED-4243-8E11-448BFC6DBE23}" destId="{79283CDA-99BB-4C3C-A39F-656587B01BB0}" srcOrd="1" destOrd="0" presId="urn:microsoft.com/office/officeart/2005/8/layout/process1"/>
    <dgm:cxn modelId="{2A887182-A670-4EFB-82EA-9961A2C3B8BC}" type="presParOf" srcId="{79283CDA-99BB-4C3C-A39F-656587B01BB0}" destId="{D6EF7F2B-AAD0-44A5-9CB6-915556DDA1A2}" srcOrd="0" destOrd="0" presId="urn:microsoft.com/office/officeart/2005/8/layout/process1"/>
    <dgm:cxn modelId="{FFE948B7-03BC-45F3-9FD2-41C30F6E7C21}" type="presParOf" srcId="{10DD344B-CAED-4243-8E11-448BFC6DBE23}" destId="{D53605A0-DD87-46E0-8E4D-59033ED914B0}" srcOrd="2" destOrd="0" presId="urn:microsoft.com/office/officeart/2005/8/layout/process1"/>
    <dgm:cxn modelId="{67E9F9CD-E829-4F7E-A217-75281AF33716}" type="presParOf" srcId="{10DD344B-CAED-4243-8E11-448BFC6DBE23}" destId="{1998141C-0207-4A42-B088-D806259EB793}" srcOrd="3" destOrd="0" presId="urn:microsoft.com/office/officeart/2005/8/layout/process1"/>
    <dgm:cxn modelId="{473A3D60-3C34-41B1-BA47-B08F4307D34A}" type="presParOf" srcId="{1998141C-0207-4A42-B088-D806259EB793}" destId="{AA624C72-8215-483D-910A-1E4FCE1983D9}" srcOrd="0" destOrd="0" presId="urn:microsoft.com/office/officeart/2005/8/layout/process1"/>
    <dgm:cxn modelId="{1456381F-5508-46F5-A1A8-4544C6822519}" type="presParOf" srcId="{10DD344B-CAED-4243-8E11-448BFC6DBE23}" destId="{DBA4EE6B-F281-4D89-BBBF-919630E7DDA8}" srcOrd="4" destOrd="0" presId="urn:microsoft.com/office/officeart/2005/8/layout/process1"/>
    <dgm:cxn modelId="{C2192967-8318-4862-AF82-A20BDDBF7110}" type="presParOf" srcId="{10DD344B-CAED-4243-8E11-448BFC6DBE23}" destId="{1645DB42-7536-4399-8F23-1200C31DEB39}" srcOrd="5" destOrd="0" presId="urn:microsoft.com/office/officeart/2005/8/layout/process1"/>
    <dgm:cxn modelId="{3FCC7294-810A-4327-BF20-DB2AAD246076}" type="presParOf" srcId="{1645DB42-7536-4399-8F23-1200C31DEB39}" destId="{D991E0E4-D140-4D12-A6B1-9B40AD56F082}" srcOrd="0" destOrd="0" presId="urn:microsoft.com/office/officeart/2005/8/layout/process1"/>
    <dgm:cxn modelId="{5060359F-5025-4C94-9050-E5C8FA5FDB4A}" type="presParOf" srcId="{10DD344B-CAED-4243-8E11-448BFC6DBE23}" destId="{6755C9B5-C1FF-4180-9EF6-A8F3B0BBEC6B}" srcOrd="6" destOrd="0" presId="urn:microsoft.com/office/officeart/2005/8/layout/process1"/>
    <dgm:cxn modelId="{9B0DCA86-52E9-40A6-95B2-5FF9892756A9}" type="presParOf" srcId="{10DD344B-CAED-4243-8E11-448BFC6DBE23}" destId="{DEFD73B0-A55E-4EF4-BFE4-A6A2BFA2234D}" srcOrd="7" destOrd="0" presId="urn:microsoft.com/office/officeart/2005/8/layout/process1"/>
    <dgm:cxn modelId="{B393996E-AE43-4F34-91A5-335FE3308E78}" type="presParOf" srcId="{DEFD73B0-A55E-4EF4-BFE4-A6A2BFA2234D}" destId="{0142F552-1F23-467A-9D6C-3D387BDC43A4}" srcOrd="0" destOrd="0" presId="urn:microsoft.com/office/officeart/2005/8/layout/process1"/>
    <dgm:cxn modelId="{2FBB9418-8F3B-4CBE-81F1-F52F921B91A3}" type="presParOf" srcId="{10DD344B-CAED-4243-8E11-448BFC6DBE23}" destId="{C3EB8033-AC3F-4E62-B957-CE19B23EE83D}" srcOrd="8" destOrd="0" presId="urn:microsoft.com/office/officeart/2005/8/layout/process1"/>
    <dgm:cxn modelId="{6BF43F26-5401-4AE8-88F0-88DA7DB5E9F1}" type="presParOf" srcId="{10DD344B-CAED-4243-8E11-448BFC6DBE23}" destId="{88A4C86D-967B-474B-832C-A2667498AF19}" srcOrd="9" destOrd="0" presId="urn:microsoft.com/office/officeart/2005/8/layout/process1"/>
    <dgm:cxn modelId="{D538578B-574A-4DFC-8C52-DF66E1738342}" type="presParOf" srcId="{88A4C86D-967B-474B-832C-A2667498AF19}" destId="{4D0D8E65-5573-4774-BD68-BDBF99D62E2F}" srcOrd="0" destOrd="0" presId="urn:microsoft.com/office/officeart/2005/8/layout/process1"/>
    <dgm:cxn modelId="{1E93E560-36BF-48E2-8C63-DC98F0D1635F}" type="presParOf" srcId="{10DD344B-CAED-4243-8E11-448BFC6DBE23}" destId="{61B64EC3-6F17-4196-B679-B1AC0AF3EBCD}"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C44C-08F0-43B2-90B2-079E476765CF}">
      <dsp:nvSpPr>
        <dsp:cNvPr id="0" name=""/>
        <dsp:cNvSpPr/>
      </dsp:nvSpPr>
      <dsp:spPr>
        <a:xfrm>
          <a:off x="2009" y="969620"/>
          <a:ext cx="878458" cy="8235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Rest API </a:t>
          </a:r>
        </a:p>
      </dsp:txBody>
      <dsp:txXfrm>
        <a:off x="26130" y="993741"/>
        <a:ext cx="830216" cy="775312"/>
      </dsp:txXfrm>
    </dsp:sp>
    <dsp:sp modelId="{79283CDA-99BB-4C3C-A39F-656587B01BB0}">
      <dsp:nvSpPr>
        <dsp:cNvPr id="0" name=""/>
        <dsp:cNvSpPr/>
      </dsp:nvSpPr>
      <dsp:spPr>
        <a:xfrm>
          <a:off x="968312" y="1272468"/>
          <a:ext cx="186233" cy="2178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68312" y="1316039"/>
        <a:ext cx="130363" cy="130715"/>
      </dsp:txXfrm>
    </dsp:sp>
    <dsp:sp modelId="{D53605A0-DD87-46E0-8E4D-59033ED914B0}">
      <dsp:nvSpPr>
        <dsp:cNvPr id="0" name=""/>
        <dsp:cNvSpPr/>
      </dsp:nvSpPr>
      <dsp:spPr>
        <a:xfrm>
          <a:off x="1231850" y="969620"/>
          <a:ext cx="878458" cy="8235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Raw Data Pulled</a:t>
          </a:r>
        </a:p>
      </dsp:txBody>
      <dsp:txXfrm>
        <a:off x="1255971" y="993741"/>
        <a:ext cx="830216" cy="775312"/>
      </dsp:txXfrm>
    </dsp:sp>
    <dsp:sp modelId="{1998141C-0207-4A42-B088-D806259EB793}">
      <dsp:nvSpPr>
        <dsp:cNvPr id="0" name=""/>
        <dsp:cNvSpPr/>
      </dsp:nvSpPr>
      <dsp:spPr>
        <a:xfrm>
          <a:off x="2198154" y="1272468"/>
          <a:ext cx="186233" cy="2178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198154" y="1316039"/>
        <a:ext cx="130363" cy="130715"/>
      </dsp:txXfrm>
    </dsp:sp>
    <dsp:sp modelId="{DBA4EE6B-F281-4D89-BBBF-919630E7DDA8}">
      <dsp:nvSpPr>
        <dsp:cNvPr id="0" name=""/>
        <dsp:cNvSpPr/>
      </dsp:nvSpPr>
      <dsp:spPr>
        <a:xfrm>
          <a:off x="2461691" y="969620"/>
          <a:ext cx="878458" cy="8235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Filtered Down to Falcon9 Data</a:t>
          </a:r>
        </a:p>
      </dsp:txBody>
      <dsp:txXfrm>
        <a:off x="2485812" y="993741"/>
        <a:ext cx="830216" cy="775312"/>
      </dsp:txXfrm>
    </dsp:sp>
    <dsp:sp modelId="{1645DB42-7536-4399-8F23-1200C31DEB39}">
      <dsp:nvSpPr>
        <dsp:cNvPr id="0" name=""/>
        <dsp:cNvSpPr/>
      </dsp:nvSpPr>
      <dsp:spPr>
        <a:xfrm>
          <a:off x="3427995" y="1272468"/>
          <a:ext cx="186233" cy="2178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427995" y="1316039"/>
        <a:ext cx="130363" cy="130715"/>
      </dsp:txXfrm>
    </dsp:sp>
    <dsp:sp modelId="{C3EB8033-AC3F-4E62-B957-CE19B23EE83D}">
      <dsp:nvSpPr>
        <dsp:cNvPr id="0" name=""/>
        <dsp:cNvSpPr/>
      </dsp:nvSpPr>
      <dsp:spPr>
        <a:xfrm>
          <a:off x="3691532" y="969620"/>
          <a:ext cx="878458" cy="8235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DataFrame</a:t>
          </a:r>
        </a:p>
      </dsp:txBody>
      <dsp:txXfrm>
        <a:off x="3715653" y="993741"/>
        <a:ext cx="830216" cy="7753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C44C-08F0-43B2-90B2-079E476765CF}">
      <dsp:nvSpPr>
        <dsp:cNvPr id="0" name=""/>
        <dsp:cNvSpPr/>
      </dsp:nvSpPr>
      <dsp:spPr>
        <a:xfrm>
          <a:off x="2165" y="1521890"/>
          <a:ext cx="946927" cy="568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Wikipedia URL</a:t>
          </a:r>
        </a:p>
      </dsp:txBody>
      <dsp:txXfrm>
        <a:off x="18806" y="1538531"/>
        <a:ext cx="913645" cy="534874"/>
      </dsp:txXfrm>
    </dsp:sp>
    <dsp:sp modelId="{79283CDA-99BB-4C3C-A39F-656587B01BB0}">
      <dsp:nvSpPr>
        <dsp:cNvPr id="0" name=""/>
        <dsp:cNvSpPr/>
      </dsp:nvSpPr>
      <dsp:spPr>
        <a:xfrm>
          <a:off x="1043785" y="1688549"/>
          <a:ext cx="200748" cy="2348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43785" y="1735516"/>
        <a:ext cx="140524" cy="140903"/>
      </dsp:txXfrm>
    </dsp:sp>
    <dsp:sp modelId="{D53605A0-DD87-46E0-8E4D-59033ED914B0}">
      <dsp:nvSpPr>
        <dsp:cNvPr id="0" name=""/>
        <dsp:cNvSpPr/>
      </dsp:nvSpPr>
      <dsp:spPr>
        <a:xfrm>
          <a:off x="1327864" y="1521890"/>
          <a:ext cx="946927" cy="568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Raw Data Scraped</a:t>
          </a:r>
        </a:p>
      </dsp:txBody>
      <dsp:txXfrm>
        <a:off x="1344505" y="1538531"/>
        <a:ext cx="913645" cy="534874"/>
      </dsp:txXfrm>
    </dsp:sp>
    <dsp:sp modelId="{1998141C-0207-4A42-B088-D806259EB793}">
      <dsp:nvSpPr>
        <dsp:cNvPr id="0" name=""/>
        <dsp:cNvSpPr/>
      </dsp:nvSpPr>
      <dsp:spPr>
        <a:xfrm>
          <a:off x="2369484" y="1688549"/>
          <a:ext cx="200748" cy="2348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69484" y="1735516"/>
        <a:ext cx="140524" cy="140903"/>
      </dsp:txXfrm>
    </dsp:sp>
    <dsp:sp modelId="{DBA4EE6B-F281-4D89-BBBF-919630E7DDA8}">
      <dsp:nvSpPr>
        <dsp:cNvPr id="0" name=""/>
        <dsp:cNvSpPr/>
      </dsp:nvSpPr>
      <dsp:spPr>
        <a:xfrm>
          <a:off x="2653562" y="1521890"/>
          <a:ext cx="946927" cy="568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HTML Table</a:t>
          </a:r>
        </a:p>
      </dsp:txBody>
      <dsp:txXfrm>
        <a:off x="2670203" y="1538531"/>
        <a:ext cx="913645" cy="534874"/>
      </dsp:txXfrm>
    </dsp:sp>
    <dsp:sp modelId="{1645DB42-7536-4399-8F23-1200C31DEB39}">
      <dsp:nvSpPr>
        <dsp:cNvPr id="0" name=""/>
        <dsp:cNvSpPr/>
      </dsp:nvSpPr>
      <dsp:spPr>
        <a:xfrm>
          <a:off x="3695182" y="1688549"/>
          <a:ext cx="200748" cy="2348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695182" y="1735516"/>
        <a:ext cx="140524" cy="140903"/>
      </dsp:txXfrm>
    </dsp:sp>
    <dsp:sp modelId="{C3EB8033-AC3F-4E62-B957-CE19B23EE83D}">
      <dsp:nvSpPr>
        <dsp:cNvPr id="0" name=""/>
        <dsp:cNvSpPr/>
      </dsp:nvSpPr>
      <dsp:spPr>
        <a:xfrm>
          <a:off x="3979260" y="1521890"/>
          <a:ext cx="946927" cy="56815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DataFrame</a:t>
          </a:r>
        </a:p>
      </dsp:txBody>
      <dsp:txXfrm>
        <a:off x="3995901" y="1538531"/>
        <a:ext cx="913645" cy="534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C44C-08F0-43B2-90B2-079E476765CF}">
      <dsp:nvSpPr>
        <dsp:cNvPr id="0" name=""/>
        <dsp:cNvSpPr/>
      </dsp:nvSpPr>
      <dsp:spPr>
        <a:xfrm>
          <a:off x="5134" y="121804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DataFrame created</a:t>
          </a:r>
        </a:p>
      </dsp:txBody>
      <dsp:txXfrm>
        <a:off x="33106" y="1246015"/>
        <a:ext cx="1535772" cy="899086"/>
      </dsp:txXfrm>
    </dsp:sp>
    <dsp:sp modelId="{79283CDA-99BB-4C3C-A39F-656587B01BB0}">
      <dsp:nvSpPr>
        <dsp:cNvPr id="0" name=""/>
        <dsp:cNvSpPr/>
      </dsp:nvSpPr>
      <dsp:spPr>
        <a:xfrm>
          <a:off x="1756023" y="14981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1577135"/>
        <a:ext cx="236210" cy="236847"/>
      </dsp:txXfrm>
    </dsp:sp>
    <dsp:sp modelId="{D53605A0-DD87-46E0-8E4D-59033ED914B0}">
      <dsp:nvSpPr>
        <dsp:cNvPr id="0" name=""/>
        <dsp:cNvSpPr/>
      </dsp:nvSpPr>
      <dsp:spPr>
        <a:xfrm>
          <a:off x="2233538" y="121804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Check for Missing Values and Data Types</a:t>
          </a:r>
        </a:p>
      </dsp:txBody>
      <dsp:txXfrm>
        <a:off x="2261510" y="1246015"/>
        <a:ext cx="1535772" cy="899086"/>
      </dsp:txXfrm>
    </dsp:sp>
    <dsp:sp modelId="{1998141C-0207-4A42-B088-D806259EB793}">
      <dsp:nvSpPr>
        <dsp:cNvPr id="0" name=""/>
        <dsp:cNvSpPr/>
      </dsp:nvSpPr>
      <dsp:spPr>
        <a:xfrm>
          <a:off x="3984426" y="14981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1577135"/>
        <a:ext cx="236210" cy="236847"/>
      </dsp:txXfrm>
    </dsp:sp>
    <dsp:sp modelId="{DBA4EE6B-F281-4D89-BBBF-919630E7DDA8}">
      <dsp:nvSpPr>
        <dsp:cNvPr id="0" name=""/>
        <dsp:cNvSpPr/>
      </dsp:nvSpPr>
      <dsp:spPr>
        <a:xfrm>
          <a:off x="4461941" y="121804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Calculate Missing Values</a:t>
          </a:r>
        </a:p>
      </dsp:txBody>
      <dsp:txXfrm>
        <a:off x="4489913" y="1246015"/>
        <a:ext cx="1535772" cy="899086"/>
      </dsp:txXfrm>
    </dsp:sp>
    <dsp:sp modelId="{1645DB42-7536-4399-8F23-1200C31DEB39}">
      <dsp:nvSpPr>
        <dsp:cNvPr id="0" name=""/>
        <dsp:cNvSpPr/>
      </dsp:nvSpPr>
      <dsp:spPr>
        <a:xfrm>
          <a:off x="6212830" y="14981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1577135"/>
        <a:ext cx="236210" cy="236847"/>
      </dsp:txXfrm>
    </dsp:sp>
    <dsp:sp modelId="{6755C9B5-C1FF-4180-9EF6-A8F3B0BBEC6B}">
      <dsp:nvSpPr>
        <dsp:cNvPr id="0" name=""/>
        <dsp:cNvSpPr/>
      </dsp:nvSpPr>
      <dsp:spPr>
        <a:xfrm>
          <a:off x="6690345" y="121804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Create Feature Label</a:t>
          </a:r>
        </a:p>
      </dsp:txBody>
      <dsp:txXfrm>
        <a:off x="6718317" y="1246015"/>
        <a:ext cx="1535772" cy="899086"/>
      </dsp:txXfrm>
    </dsp:sp>
    <dsp:sp modelId="{DEFD73B0-A55E-4EF4-BFE4-A6A2BFA2234D}">
      <dsp:nvSpPr>
        <dsp:cNvPr id="0" name=""/>
        <dsp:cNvSpPr/>
      </dsp:nvSpPr>
      <dsp:spPr>
        <a:xfrm>
          <a:off x="8441233" y="149818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1577135"/>
        <a:ext cx="236210" cy="236847"/>
      </dsp:txXfrm>
    </dsp:sp>
    <dsp:sp modelId="{C3EB8033-AC3F-4E62-B957-CE19B23EE83D}">
      <dsp:nvSpPr>
        <dsp:cNvPr id="0" name=""/>
        <dsp:cNvSpPr/>
      </dsp:nvSpPr>
      <dsp:spPr>
        <a:xfrm>
          <a:off x="8918748" y="121804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FinalDataFrame</a:t>
          </a:r>
        </a:p>
      </dsp:txBody>
      <dsp:txXfrm>
        <a:off x="8946720" y="1246015"/>
        <a:ext cx="1535772" cy="8990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FEC44C-08F0-43B2-90B2-079E476765CF}">
      <dsp:nvSpPr>
        <dsp:cNvPr id="0" name=""/>
        <dsp:cNvSpPr/>
      </dsp:nvSpPr>
      <dsp:spPr>
        <a:xfrm>
          <a:off x="0"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Choose Outcome and Features</a:t>
          </a:r>
        </a:p>
      </dsp:txBody>
      <dsp:txXfrm>
        <a:off x="37062" y="1226357"/>
        <a:ext cx="1191253" cy="1375746"/>
      </dsp:txXfrm>
    </dsp:sp>
    <dsp:sp modelId="{79283CDA-99BB-4C3C-A39F-656587B01BB0}">
      <dsp:nvSpPr>
        <dsp:cNvPr id="0" name=""/>
        <dsp:cNvSpPr/>
      </dsp:nvSpPr>
      <dsp:spPr>
        <a:xfrm>
          <a:off x="1391914" y="1757323"/>
          <a:ext cx="268259" cy="313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391914" y="1820086"/>
        <a:ext cx="187781" cy="188287"/>
      </dsp:txXfrm>
    </dsp:sp>
    <dsp:sp modelId="{D53605A0-DD87-46E0-8E4D-59033ED914B0}">
      <dsp:nvSpPr>
        <dsp:cNvPr id="0" name=""/>
        <dsp:cNvSpPr/>
      </dsp:nvSpPr>
      <dsp:spPr>
        <a:xfrm>
          <a:off x="1771527"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Scale the Features</a:t>
          </a:r>
        </a:p>
      </dsp:txBody>
      <dsp:txXfrm>
        <a:off x="1808589" y="1226357"/>
        <a:ext cx="1191253" cy="1375746"/>
      </dsp:txXfrm>
    </dsp:sp>
    <dsp:sp modelId="{1998141C-0207-4A42-B088-D806259EB793}">
      <dsp:nvSpPr>
        <dsp:cNvPr id="0" name=""/>
        <dsp:cNvSpPr/>
      </dsp:nvSpPr>
      <dsp:spPr>
        <a:xfrm>
          <a:off x="3163442" y="1757323"/>
          <a:ext cx="268259" cy="313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163442" y="1820086"/>
        <a:ext cx="187781" cy="188287"/>
      </dsp:txXfrm>
    </dsp:sp>
    <dsp:sp modelId="{DBA4EE6B-F281-4D89-BBBF-919630E7DDA8}">
      <dsp:nvSpPr>
        <dsp:cNvPr id="0" name=""/>
        <dsp:cNvSpPr/>
      </dsp:nvSpPr>
      <dsp:spPr>
        <a:xfrm>
          <a:off x="3543055"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Train-Test Split </a:t>
          </a:r>
        </a:p>
      </dsp:txBody>
      <dsp:txXfrm>
        <a:off x="3580117" y="1226357"/>
        <a:ext cx="1191253" cy="1375746"/>
      </dsp:txXfrm>
    </dsp:sp>
    <dsp:sp modelId="{1645DB42-7536-4399-8F23-1200C31DEB39}">
      <dsp:nvSpPr>
        <dsp:cNvPr id="0" name=""/>
        <dsp:cNvSpPr/>
      </dsp:nvSpPr>
      <dsp:spPr>
        <a:xfrm>
          <a:off x="4934970" y="1757323"/>
          <a:ext cx="268259" cy="313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934970" y="1820086"/>
        <a:ext cx="187781" cy="188287"/>
      </dsp:txXfrm>
    </dsp:sp>
    <dsp:sp modelId="{6755C9B5-C1FF-4180-9EF6-A8F3B0BBEC6B}">
      <dsp:nvSpPr>
        <dsp:cNvPr id="0" name=""/>
        <dsp:cNvSpPr/>
      </dsp:nvSpPr>
      <dsp:spPr>
        <a:xfrm>
          <a:off x="5314583"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Use GridSearchCv to Optimize Parameters and Fit Training Set</a:t>
          </a:r>
        </a:p>
      </dsp:txBody>
      <dsp:txXfrm>
        <a:off x="5351645" y="1226357"/>
        <a:ext cx="1191253" cy="1375746"/>
      </dsp:txXfrm>
    </dsp:sp>
    <dsp:sp modelId="{DEFD73B0-A55E-4EF4-BFE4-A6A2BFA2234D}">
      <dsp:nvSpPr>
        <dsp:cNvPr id="0" name=""/>
        <dsp:cNvSpPr/>
      </dsp:nvSpPr>
      <dsp:spPr>
        <a:xfrm>
          <a:off x="6706498" y="1757323"/>
          <a:ext cx="268259" cy="313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6706498" y="1820086"/>
        <a:ext cx="187781" cy="188287"/>
      </dsp:txXfrm>
    </dsp:sp>
    <dsp:sp modelId="{C3EB8033-AC3F-4E62-B957-CE19B23EE83D}">
      <dsp:nvSpPr>
        <dsp:cNvPr id="0" name=""/>
        <dsp:cNvSpPr/>
      </dsp:nvSpPr>
      <dsp:spPr>
        <a:xfrm>
          <a:off x="7086111"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Fit Testing set and Measure Accuracy</a:t>
          </a:r>
        </a:p>
      </dsp:txBody>
      <dsp:txXfrm>
        <a:off x="7123173" y="1226357"/>
        <a:ext cx="1191253" cy="1375746"/>
      </dsp:txXfrm>
    </dsp:sp>
    <dsp:sp modelId="{88A4C86D-967B-474B-832C-A2667498AF19}">
      <dsp:nvSpPr>
        <dsp:cNvPr id="0" name=""/>
        <dsp:cNvSpPr/>
      </dsp:nvSpPr>
      <dsp:spPr>
        <a:xfrm>
          <a:off x="8478026" y="1757323"/>
          <a:ext cx="268259" cy="3138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478026" y="1820086"/>
        <a:ext cx="187781" cy="188287"/>
      </dsp:txXfrm>
    </dsp:sp>
    <dsp:sp modelId="{61B64EC3-6F17-4196-B679-B1AC0AF3EBCD}">
      <dsp:nvSpPr>
        <dsp:cNvPr id="0" name=""/>
        <dsp:cNvSpPr/>
      </dsp:nvSpPr>
      <dsp:spPr>
        <a:xfrm>
          <a:off x="8857639" y="1189295"/>
          <a:ext cx="1265377" cy="14498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Choose Best Model</a:t>
          </a:r>
        </a:p>
      </dsp:txBody>
      <dsp:txXfrm>
        <a:off x="8894701" y="1226357"/>
        <a:ext cx="1191253" cy="13757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Parker Jackson</a:t>
            </a:r>
          </a:p>
          <a:p>
            <a:r>
              <a:rPr lang="en-US" dirty="0">
                <a:solidFill>
                  <a:schemeClr val="bg2"/>
                </a:solidFill>
                <a:latin typeface="Abadi" panose="020B0604020104020204" pitchFamily="34" charset="0"/>
                <a:ea typeface="SF Pro" pitchFamily="2" charset="0"/>
                <a:cs typeface="SF Pro" pitchFamily="2" charset="0"/>
              </a:rPr>
              <a:t>5/24/22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1931" y="1968012"/>
            <a:ext cx="8975652" cy="4351338"/>
          </a:xfrm>
          <a:prstGeom prst="rect">
            <a:avLst/>
          </a:prstGeom>
        </p:spPr>
        <p:txBody>
          <a:bodyPr/>
          <a:lstStyle/>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https://github.com/parksandrecs/solid-dollop/blob/d9e83f40099f048e0f8a67e6f6d9ce0e791ce7b8/labs_jupyter_spacex_Data_wrangling.ipynb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D20EEF36-52F5-64B8-A63F-DAB794BC432F}"/>
              </a:ext>
            </a:extLst>
          </p:cNvPr>
          <p:cNvGraphicFramePr/>
          <p:nvPr>
            <p:extLst>
              <p:ext uri="{D42A27DB-BD31-4B8C-83A1-F6EECF244321}">
                <p14:modId xmlns:p14="http://schemas.microsoft.com/office/powerpoint/2010/main" val="1780134961"/>
              </p:ext>
            </p:extLst>
          </p:nvPr>
        </p:nvGraphicFramePr>
        <p:xfrm>
          <a:off x="770011" y="1642436"/>
          <a:ext cx="10515600" cy="3391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graphed the relationship between flight number, payload weight, and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https://github.com/parksandrecs/solid-dollop/blob/d9e83f40099f048e0f8a67e6f6d9ce0e791ce7b8/jupyter_labs_eda_dataviz.ipynb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queries found </a:t>
            </a:r>
          </a:p>
          <a:p>
            <a:pPr lvl="1">
              <a:lnSpc>
                <a:spcPct val="100000"/>
              </a:lnSpc>
              <a:spcBef>
                <a:spcPts val="1400"/>
              </a:spcBef>
            </a:pPr>
            <a:r>
              <a:rPr lang="en-US" sz="1800" dirty="0">
                <a:solidFill>
                  <a:schemeClr val="accent3">
                    <a:lumMod val="25000"/>
                  </a:schemeClr>
                </a:solidFill>
                <a:latin typeface="Abadi"/>
              </a:rPr>
              <a:t>the launch site names</a:t>
            </a:r>
          </a:p>
          <a:p>
            <a:pPr lvl="1">
              <a:lnSpc>
                <a:spcPct val="100000"/>
              </a:lnSpc>
              <a:spcBef>
                <a:spcPts val="1400"/>
              </a:spcBef>
            </a:pPr>
            <a:r>
              <a:rPr lang="en-US" sz="1800" dirty="0">
                <a:solidFill>
                  <a:schemeClr val="accent3">
                    <a:lumMod val="25000"/>
                  </a:schemeClr>
                </a:solidFill>
                <a:latin typeface="Abadi"/>
              </a:rPr>
              <a:t>Total payload weight carried by NASA(CRS) missions</a:t>
            </a:r>
          </a:p>
          <a:p>
            <a:pPr lvl="1">
              <a:lnSpc>
                <a:spcPct val="100000"/>
              </a:lnSpc>
              <a:spcBef>
                <a:spcPts val="1400"/>
              </a:spcBef>
            </a:pPr>
            <a:r>
              <a:rPr lang="en-US" sz="1800" dirty="0">
                <a:solidFill>
                  <a:schemeClr val="accent3">
                    <a:lumMod val="25000"/>
                  </a:schemeClr>
                </a:solidFill>
                <a:latin typeface="Abadi"/>
              </a:rPr>
              <a:t>Average payload carried by booster version F9 v1.1</a:t>
            </a:r>
          </a:p>
          <a:p>
            <a:pPr lvl="1">
              <a:lnSpc>
                <a:spcPct val="100000"/>
              </a:lnSpc>
              <a:spcBef>
                <a:spcPts val="1400"/>
              </a:spcBef>
            </a:pPr>
            <a:r>
              <a:rPr lang="en-US" sz="1800" dirty="0">
                <a:solidFill>
                  <a:schemeClr val="accent3">
                    <a:lumMod val="25000"/>
                  </a:schemeClr>
                </a:solidFill>
                <a:latin typeface="Abadi"/>
              </a:rPr>
              <a:t>Total number of missions by grouped by outcome type</a:t>
            </a:r>
          </a:p>
          <a:p>
            <a:pPr lvl="1">
              <a:lnSpc>
                <a:spcPct val="100000"/>
              </a:lnSpc>
              <a:spcBef>
                <a:spcPts val="1400"/>
              </a:spcBef>
            </a:pPr>
            <a:r>
              <a:rPr lang="en-US" sz="1800" dirty="0">
                <a:solidFill>
                  <a:schemeClr val="accent3">
                    <a:lumMod val="25000"/>
                  </a:schemeClr>
                </a:solidFill>
                <a:latin typeface="Abadi"/>
              </a:rPr>
              <a:t>Failures by drone ship and the details of the mission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https://github.com/parksandrecs/solid-dollop/blob/d9e83f40099f048e0f8a67e6f6d9ce0e791ce7b8/sql_eda.ipynb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interactive map has a marker for every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Each launch site has a green marker for every successful mission and a red marker for every failure</a:t>
            </a:r>
          </a:p>
          <a:p>
            <a:pPr>
              <a:lnSpc>
                <a:spcPct val="100000"/>
              </a:lnSpc>
              <a:spcBef>
                <a:spcPts val="1400"/>
              </a:spcBef>
            </a:pPr>
            <a:r>
              <a:rPr lang="en-US" sz="2200" dirty="0">
                <a:solidFill>
                  <a:schemeClr val="accent3">
                    <a:lumMod val="25000"/>
                  </a:schemeClr>
                </a:solidFill>
                <a:latin typeface="Abadi" panose="020B0604020104020204" pitchFamily="34" charset="0"/>
              </a:rPr>
              <a:t>There is a measurement line from the eastern most launch site to the nearest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https://github.com/parksandrecs/solid-dollop/blob/d9e83f40099f048e0f8a67e6f6d9ce0e791ce7b8/lab_jupyter_launch_site_location%20(1).ipynb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 included pie charts representing success rate by launch site to show the relationship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I included a scatter plot to show the relationship between the payload weight and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https://github.com/parksandrecs/solid-dollop/blob/d9e83f40099f048e0f8a67e6f6d9ce0e791ce7b8/Dashboard.py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https://github.com/parksandrecs/solid-dollop/blob/d9e83f40099f048e0f8a67e6f6d9ce0e791ce7b8/SpaceX_Machine_Learning_Prediction_Part_5.ipynb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D20EEF36-52F5-64B8-A63F-DAB794BC432F}"/>
              </a:ext>
            </a:extLst>
          </p:cNvPr>
          <p:cNvGraphicFramePr/>
          <p:nvPr>
            <p:extLst>
              <p:ext uri="{D42A27DB-BD31-4B8C-83A1-F6EECF244321}">
                <p14:modId xmlns:p14="http://schemas.microsoft.com/office/powerpoint/2010/main" val="2984015540"/>
              </p:ext>
            </p:extLst>
          </p:nvPr>
        </p:nvGraphicFramePr>
        <p:xfrm>
          <a:off x="966302" y="1575377"/>
          <a:ext cx="10123017" cy="38284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Blue dots show rocket recovery failures while orange shows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has improved its recovery success rate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23F1C939-F28F-FEA8-121A-362FDF950EAD}"/>
              </a:ext>
            </a:extLst>
          </p:cNvPr>
          <p:cNvPicPr>
            <a:picLocks noChangeAspect="1"/>
          </p:cNvPicPr>
          <p:nvPr/>
        </p:nvPicPr>
        <p:blipFill>
          <a:blip r:embed="rId3"/>
          <a:stretch>
            <a:fillRect/>
          </a:stretch>
        </p:blipFill>
        <p:spPr>
          <a:xfrm>
            <a:off x="5969028" y="1489958"/>
            <a:ext cx="5316583" cy="45356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8"/>
            <a:ext cx="11084881" cy="1224240"/>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Blue dots show rocket recovery failures while orange shows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see that as the flight number increases, the first stage is more likely to land successfully. The payload mass is also important; it seems the more massive the payload, the less likely the first stage will return.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084D7240-5505-3D51-74FE-348726865947}"/>
              </a:ext>
            </a:extLst>
          </p:cNvPr>
          <p:cNvPicPr>
            <a:picLocks noChangeAspect="1"/>
          </p:cNvPicPr>
          <p:nvPr/>
        </p:nvPicPr>
        <p:blipFill>
          <a:blip r:embed="rId3"/>
          <a:stretch>
            <a:fillRect/>
          </a:stretch>
        </p:blipFill>
        <p:spPr>
          <a:xfrm>
            <a:off x="337108" y="3564003"/>
            <a:ext cx="11517783" cy="221691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types affect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3BAD311B-75AF-0994-0F0A-470379B62E46}"/>
              </a:ext>
            </a:extLst>
          </p:cNvPr>
          <p:cNvPicPr>
            <a:picLocks noChangeAspect="1"/>
          </p:cNvPicPr>
          <p:nvPr/>
        </p:nvPicPr>
        <p:blipFill>
          <a:blip r:embed="rId3"/>
          <a:stretch>
            <a:fillRect/>
          </a:stretch>
        </p:blipFill>
        <p:spPr>
          <a:xfrm>
            <a:off x="5081015" y="1598454"/>
            <a:ext cx="6247635" cy="42952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Blue dots show rocket recovery failures while orange shows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77BA5628-2DA6-F6A9-0353-253A5D76F4E8}"/>
              </a:ext>
            </a:extLst>
          </p:cNvPr>
          <p:cNvPicPr>
            <a:picLocks noChangeAspect="1"/>
          </p:cNvPicPr>
          <p:nvPr/>
        </p:nvPicPr>
        <p:blipFill>
          <a:blip r:embed="rId3"/>
          <a:stretch>
            <a:fillRect/>
          </a:stretch>
        </p:blipFill>
        <p:spPr>
          <a:xfrm>
            <a:off x="5273041" y="1353925"/>
            <a:ext cx="5791160" cy="49654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Blue dots show rocket recovery failures while orange shows successes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 LEO, and ISS. However, for GTO we cannot distinguish this well as both positive landing rate and (unsuccessful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9DD66893-0DDC-0CAA-7017-ADB9D8583648}"/>
              </a:ext>
            </a:extLst>
          </p:cNvPr>
          <p:cNvPicPr>
            <a:picLocks noChangeAspect="1"/>
          </p:cNvPicPr>
          <p:nvPr/>
        </p:nvPicPr>
        <p:blipFill>
          <a:blip r:embed="rId3"/>
          <a:stretch>
            <a:fillRect/>
          </a:stretch>
        </p:blipFill>
        <p:spPr>
          <a:xfrm>
            <a:off x="5503646" y="1489016"/>
            <a:ext cx="5569738" cy="48413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 line chart&#10;&#10;Description automatically generated">
            <a:extLst>
              <a:ext uri="{FF2B5EF4-FFF2-40B4-BE49-F238E27FC236}">
                <a16:creationId xmlns:a16="http://schemas.microsoft.com/office/drawing/2014/main" id="{AEEA207B-B0E7-2AF0-3F42-3D3C35B27136}"/>
              </a:ext>
            </a:extLst>
          </p:cNvPr>
          <p:cNvPicPr>
            <a:picLocks noChangeAspect="1"/>
          </p:cNvPicPr>
          <p:nvPr/>
        </p:nvPicPr>
        <p:blipFill>
          <a:blip r:embed="rId3"/>
          <a:stretch>
            <a:fillRect/>
          </a:stretch>
        </p:blipFill>
        <p:spPr>
          <a:xfrm>
            <a:off x="4874610" y="1646017"/>
            <a:ext cx="6583362" cy="42951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is a list of all the unique launch sites that SpaceX uses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10;&#10;Description automatically generated">
            <a:extLst>
              <a:ext uri="{FF2B5EF4-FFF2-40B4-BE49-F238E27FC236}">
                <a16:creationId xmlns:a16="http://schemas.microsoft.com/office/drawing/2014/main" id="{30FBA8A8-1C2E-4552-8BF5-EFD766BE2873}"/>
              </a:ext>
            </a:extLst>
          </p:cNvPr>
          <p:cNvPicPr>
            <a:picLocks noChangeAspect="1"/>
          </p:cNvPicPr>
          <p:nvPr/>
        </p:nvPicPr>
        <p:blipFill>
          <a:blip r:embed="rId3"/>
          <a:stretch>
            <a:fillRect/>
          </a:stretch>
        </p:blipFill>
        <p:spPr>
          <a:xfrm>
            <a:off x="1142220" y="2843181"/>
            <a:ext cx="4268608" cy="22774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descr="Graphical user interface, text, application&#10;&#10;Description automatically generated">
            <a:extLst>
              <a:ext uri="{FF2B5EF4-FFF2-40B4-BE49-F238E27FC236}">
                <a16:creationId xmlns:a16="http://schemas.microsoft.com/office/drawing/2014/main" id="{CC6457AD-B469-A258-CAF0-1A26326AC137}"/>
              </a:ext>
            </a:extLst>
          </p:cNvPr>
          <p:cNvPicPr>
            <a:picLocks noChangeAspect="1"/>
          </p:cNvPicPr>
          <p:nvPr/>
        </p:nvPicPr>
        <p:blipFill>
          <a:blip r:embed="rId3"/>
          <a:stretch>
            <a:fillRect/>
          </a:stretch>
        </p:blipFill>
        <p:spPr>
          <a:xfrm>
            <a:off x="770011" y="1742636"/>
            <a:ext cx="10651979" cy="26753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descr="Text&#10;&#10;Description automatically generated">
            <a:extLst>
              <a:ext uri="{FF2B5EF4-FFF2-40B4-BE49-F238E27FC236}">
                <a16:creationId xmlns:a16="http://schemas.microsoft.com/office/drawing/2014/main" id="{DC7E1081-71BA-BD1E-EFF1-50876B1A43C1}"/>
              </a:ext>
            </a:extLst>
          </p:cNvPr>
          <p:cNvPicPr>
            <a:picLocks noChangeAspect="1"/>
          </p:cNvPicPr>
          <p:nvPr/>
        </p:nvPicPr>
        <p:blipFill>
          <a:blip r:embed="rId3"/>
          <a:stretch>
            <a:fillRect/>
          </a:stretch>
        </p:blipFill>
        <p:spPr>
          <a:xfrm>
            <a:off x="770010" y="1724302"/>
            <a:ext cx="10413102" cy="36539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descr="Text&#10;&#10;Description automatically generated with medium confidence">
            <a:extLst>
              <a:ext uri="{FF2B5EF4-FFF2-40B4-BE49-F238E27FC236}">
                <a16:creationId xmlns:a16="http://schemas.microsoft.com/office/drawing/2014/main" id="{8728E821-2DEE-F8D9-7BDB-F59488269CB8}"/>
              </a:ext>
            </a:extLst>
          </p:cNvPr>
          <p:cNvPicPr>
            <a:picLocks noChangeAspect="1"/>
          </p:cNvPicPr>
          <p:nvPr/>
        </p:nvPicPr>
        <p:blipFill>
          <a:blip r:embed="rId3"/>
          <a:stretch>
            <a:fillRect/>
          </a:stretch>
        </p:blipFill>
        <p:spPr>
          <a:xfrm>
            <a:off x="770011" y="1933862"/>
            <a:ext cx="10714126" cy="30861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descr="Graphical user interface, text, application, email&#10;&#10;Description automatically generated">
            <a:extLst>
              <a:ext uri="{FF2B5EF4-FFF2-40B4-BE49-F238E27FC236}">
                <a16:creationId xmlns:a16="http://schemas.microsoft.com/office/drawing/2014/main" id="{FE5990A7-8033-2AC5-FAD6-1CD32EDBC572}"/>
              </a:ext>
            </a:extLst>
          </p:cNvPr>
          <p:cNvPicPr>
            <a:picLocks noChangeAspect="1"/>
          </p:cNvPicPr>
          <p:nvPr/>
        </p:nvPicPr>
        <p:blipFill>
          <a:blip r:embed="rId3"/>
          <a:stretch>
            <a:fillRect/>
          </a:stretch>
        </p:blipFill>
        <p:spPr>
          <a:xfrm>
            <a:off x="770011" y="1825625"/>
            <a:ext cx="10285085" cy="34479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descr="A picture containing graphical user interface&#10;&#10;Description automatically generated">
            <a:extLst>
              <a:ext uri="{FF2B5EF4-FFF2-40B4-BE49-F238E27FC236}">
                <a16:creationId xmlns:a16="http://schemas.microsoft.com/office/drawing/2014/main" id="{ECDB7DEE-92CF-6818-1745-F0BE4A5FE77C}"/>
              </a:ext>
            </a:extLst>
          </p:cNvPr>
          <p:cNvPicPr>
            <a:picLocks noChangeAspect="1"/>
          </p:cNvPicPr>
          <p:nvPr/>
        </p:nvPicPr>
        <p:blipFill>
          <a:blip r:embed="rId3"/>
          <a:stretch>
            <a:fillRect/>
          </a:stretch>
        </p:blipFill>
        <p:spPr>
          <a:xfrm>
            <a:off x="676656" y="1937273"/>
            <a:ext cx="11000232" cy="269182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1120"/>
            <a:ext cx="6011789" cy="441524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Picture 6" descr="Graphical user interface, text, application, email&#10;&#10;Description automatically generated">
            <a:extLst>
              <a:ext uri="{FF2B5EF4-FFF2-40B4-BE49-F238E27FC236}">
                <a16:creationId xmlns:a16="http://schemas.microsoft.com/office/drawing/2014/main" id="{6977EA84-660D-86FC-ED7B-D17C8B5855E7}"/>
              </a:ext>
            </a:extLst>
          </p:cNvPr>
          <p:cNvPicPr>
            <a:picLocks noChangeAspect="1"/>
          </p:cNvPicPr>
          <p:nvPr/>
        </p:nvPicPr>
        <p:blipFill>
          <a:blip r:embed="rId3"/>
          <a:stretch>
            <a:fillRect/>
          </a:stretch>
        </p:blipFill>
        <p:spPr>
          <a:xfrm>
            <a:off x="770011" y="1706830"/>
            <a:ext cx="10718030" cy="351439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descr="Graphical user interface, text, application, email&#10;&#10;Description automatically generated">
            <a:extLst>
              <a:ext uri="{FF2B5EF4-FFF2-40B4-BE49-F238E27FC236}">
                <a16:creationId xmlns:a16="http://schemas.microsoft.com/office/drawing/2014/main" id="{DCCB36FC-B3E0-5294-E44F-62BF856520C7}"/>
              </a:ext>
            </a:extLst>
          </p:cNvPr>
          <p:cNvPicPr>
            <a:picLocks noChangeAspect="1"/>
          </p:cNvPicPr>
          <p:nvPr/>
        </p:nvPicPr>
        <p:blipFill>
          <a:blip r:embed="rId3"/>
          <a:stretch>
            <a:fillRect/>
          </a:stretch>
        </p:blipFill>
        <p:spPr>
          <a:xfrm>
            <a:off x="270005" y="998009"/>
            <a:ext cx="11651990" cy="486198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 Word&#10;&#10;Description automatically generated">
            <a:extLst>
              <a:ext uri="{FF2B5EF4-FFF2-40B4-BE49-F238E27FC236}">
                <a16:creationId xmlns:a16="http://schemas.microsoft.com/office/drawing/2014/main" id="{96A5C3A8-E359-E9D9-6E2B-1F0312A0A26D}"/>
              </a:ext>
            </a:extLst>
          </p:cNvPr>
          <p:cNvPicPr>
            <a:picLocks noChangeAspect="1"/>
          </p:cNvPicPr>
          <p:nvPr/>
        </p:nvPicPr>
        <p:blipFill>
          <a:blip r:embed="rId3"/>
          <a:stretch>
            <a:fillRect/>
          </a:stretch>
        </p:blipFill>
        <p:spPr>
          <a:xfrm>
            <a:off x="350034" y="1742590"/>
            <a:ext cx="11217612" cy="238526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68A6DF66-AF05-FB15-C378-03861F6B339A}"/>
              </a:ext>
            </a:extLst>
          </p:cNvPr>
          <p:cNvPicPr>
            <a:picLocks noChangeAspect="1"/>
          </p:cNvPicPr>
          <p:nvPr/>
        </p:nvPicPr>
        <p:blipFill>
          <a:blip r:embed="rId3"/>
          <a:stretch>
            <a:fillRect/>
          </a:stretch>
        </p:blipFill>
        <p:spPr>
          <a:xfrm>
            <a:off x="571021" y="1398094"/>
            <a:ext cx="11049958" cy="40618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SpaceX Map of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000" dirty="0"/>
              <a:t>There are four launch sites in total</a:t>
            </a:r>
          </a:p>
          <a:p>
            <a:pPr>
              <a:spcBef>
                <a:spcPts val="1400"/>
              </a:spcBef>
            </a:pPr>
            <a:r>
              <a:rPr lang="en-US" sz="2000" dirty="0"/>
              <a:t>The VAFB is on the west coast in southern California while the other three are on the east coast is northern Florida</a:t>
            </a:r>
          </a:p>
          <a:p>
            <a:pPr>
              <a:spcBef>
                <a:spcPts val="1400"/>
              </a:spcBef>
            </a:pPr>
            <a:endParaRPr lang="en-US" sz="2000" dirty="0"/>
          </a:p>
          <a:p>
            <a:pPr marL="0" indent="0">
              <a:buNone/>
            </a:pPr>
            <a:endParaRPr lang="en-US" sz="2000" dirty="0"/>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Map&#10;&#10;Description automatically generated">
            <a:extLst>
              <a:ext uri="{FF2B5EF4-FFF2-40B4-BE49-F238E27FC236}">
                <a16:creationId xmlns:a16="http://schemas.microsoft.com/office/drawing/2014/main" id="{3A305440-47C5-0C59-6683-A7F04629F1D1}"/>
              </a:ext>
            </a:extLst>
          </p:cNvPr>
          <p:cNvPicPr>
            <a:picLocks noChangeAspect="1"/>
          </p:cNvPicPr>
          <p:nvPr/>
        </p:nvPicPr>
        <p:blipFill>
          <a:blip r:embed="rId2"/>
          <a:stretch>
            <a:fillRect/>
          </a:stretch>
        </p:blipFill>
        <p:spPr>
          <a:xfrm>
            <a:off x="5295320" y="1931633"/>
            <a:ext cx="6253212" cy="4064588"/>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SpaceX Success and Failure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endParaRPr lang="en-US" sz="2000" dirty="0"/>
          </a:p>
          <a:p>
            <a:pPr>
              <a:spcBef>
                <a:spcPts val="1400"/>
              </a:spcBef>
            </a:pPr>
            <a:r>
              <a:rPr lang="en-US" sz="2000" dirty="0"/>
              <a:t>This is a close-up map of the three launch sites in Florida. Only the KSC LC-39A launch site is toggled to show the success and failure incidents.</a:t>
            </a:r>
          </a:p>
          <a:p>
            <a:pPr>
              <a:spcBef>
                <a:spcPts val="1400"/>
              </a:spcBef>
            </a:pPr>
            <a:r>
              <a:rPr lang="en-US" sz="2000" dirty="0"/>
              <a:t>The green markers represent successful recovery of a first stage rocket. The red represent failures.  </a:t>
            </a:r>
          </a:p>
          <a:p>
            <a:pPr>
              <a:spcBef>
                <a:spcPts val="1400"/>
              </a:spcBef>
            </a:pPr>
            <a:endParaRPr lang="en-US" sz="2000" dirty="0"/>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Map&#10;&#10;Description automatically generated">
            <a:extLst>
              <a:ext uri="{FF2B5EF4-FFF2-40B4-BE49-F238E27FC236}">
                <a16:creationId xmlns:a16="http://schemas.microsoft.com/office/drawing/2014/main" id="{03F40CB8-356D-C2B3-4BE0-EC1CB9CCF51F}"/>
              </a:ext>
            </a:extLst>
          </p:cNvPr>
          <p:cNvPicPr>
            <a:picLocks noChangeAspect="1"/>
          </p:cNvPicPr>
          <p:nvPr/>
        </p:nvPicPr>
        <p:blipFill>
          <a:blip r:embed="rId2"/>
          <a:stretch>
            <a:fillRect/>
          </a:stretch>
        </p:blipFill>
        <p:spPr>
          <a:xfrm>
            <a:off x="5295320" y="2424074"/>
            <a:ext cx="6253212" cy="3079706"/>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70000"/>
              </a:lnSpc>
              <a:spcAft>
                <a:spcPts val="600"/>
              </a:spcAft>
            </a:pPr>
            <a:r>
              <a:rPr lang="en-US" sz="3700" dirty="0">
                <a:solidFill>
                  <a:srgbClr val="0B49CB"/>
                </a:solidFill>
                <a:latin typeface="Abadi"/>
              </a:rPr>
              <a:t>Distance Marker on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marL="0" indent="0">
              <a:spcBef>
                <a:spcPts val="1400"/>
              </a:spcBef>
              <a:buNone/>
            </a:pPr>
            <a:endParaRPr lang="en-US" sz="2000" dirty="0"/>
          </a:p>
          <a:p>
            <a:pPr>
              <a:spcBef>
                <a:spcPts val="1400"/>
              </a:spcBef>
            </a:pPr>
            <a:r>
              <a:rPr lang="en-US" sz="2000" dirty="0"/>
              <a:t>This map shows a distance marker from the CCAFS SLC-40 launch site to the nearest coastline </a:t>
            </a:r>
          </a:p>
          <a:p>
            <a:pPr marL="0" indent="0">
              <a:spcBef>
                <a:spcPts val="1400"/>
              </a:spcBef>
              <a:buNone/>
            </a:pPr>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Diagram&#10;&#10;Description automatically generated">
            <a:extLst>
              <a:ext uri="{FF2B5EF4-FFF2-40B4-BE49-F238E27FC236}">
                <a16:creationId xmlns:a16="http://schemas.microsoft.com/office/drawing/2014/main" id="{B9FC18F6-516C-36C6-177D-A06E16F60FF9}"/>
              </a:ext>
            </a:extLst>
          </p:cNvPr>
          <p:cNvPicPr>
            <a:picLocks noChangeAspect="1"/>
          </p:cNvPicPr>
          <p:nvPr/>
        </p:nvPicPr>
        <p:blipFill>
          <a:blip r:embed="rId2"/>
          <a:stretch>
            <a:fillRect/>
          </a:stretch>
        </p:blipFill>
        <p:spPr>
          <a:xfrm>
            <a:off x="5695743" y="1782981"/>
            <a:ext cx="5452365" cy="436189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43771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the recovery success rate for all SpaceX launch sites </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of Launch Sites</a:t>
            </a:r>
          </a:p>
        </p:txBody>
      </p:sp>
      <p:pic>
        <p:nvPicPr>
          <p:cNvPr id="10" name="Picture 9" descr="Chart, pie chart&#10;&#10;Description automatically generated">
            <a:extLst>
              <a:ext uri="{FF2B5EF4-FFF2-40B4-BE49-F238E27FC236}">
                <a16:creationId xmlns:a16="http://schemas.microsoft.com/office/drawing/2014/main" id="{5A43BFA4-B5D5-BF88-B0F8-86293BE9DAE5}"/>
              </a:ext>
            </a:extLst>
          </p:cNvPr>
          <p:cNvPicPr>
            <a:picLocks noChangeAspect="1"/>
          </p:cNvPicPr>
          <p:nvPr/>
        </p:nvPicPr>
        <p:blipFill>
          <a:blip r:embed="rId3"/>
          <a:stretch>
            <a:fillRect/>
          </a:stretch>
        </p:blipFill>
        <p:spPr>
          <a:xfrm>
            <a:off x="6379131" y="2012924"/>
            <a:ext cx="5078841" cy="359438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5426F262-6862-1E98-7199-D59D37C6293E}"/>
              </a:ext>
            </a:extLst>
          </p:cNvPr>
          <p:cNvPicPr>
            <a:picLocks noChangeAspect="1"/>
          </p:cNvPicPr>
          <p:nvPr/>
        </p:nvPicPr>
        <p:blipFill>
          <a:blip r:embed="rId4"/>
          <a:stretch>
            <a:fillRect/>
          </a:stretch>
        </p:blipFill>
        <p:spPr>
          <a:xfrm>
            <a:off x="10292071" y="2238348"/>
            <a:ext cx="929721" cy="7468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has a cost advantage over its competitors because it has reusable first stage rockets like the Falcon 9.</a:t>
            </a:r>
          </a:p>
          <a:p>
            <a:pPr>
              <a:spcBef>
                <a:spcPts val="1400"/>
              </a:spcBef>
            </a:pPr>
            <a:r>
              <a:rPr lang="en-US" sz="2200" dirty="0">
                <a:solidFill>
                  <a:schemeClr val="accent3">
                    <a:lumMod val="25000"/>
                  </a:schemeClr>
                </a:solidFill>
                <a:latin typeface="Abadi" panose="020B0604020104020204" pitchFamily="34" charset="0"/>
              </a:rPr>
              <a:t>Can we use data collected on the internet to predict the successful recovery rate of the reusable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70160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pie chart shows KSC LC-39A’s recovery success rate, which is the highest of all the SpaceX launch sites.</a:t>
            </a:r>
          </a:p>
          <a:p>
            <a:pPr>
              <a:lnSpc>
                <a:spcPct val="100000"/>
              </a:lnSpc>
              <a:spcBef>
                <a:spcPts val="1400"/>
              </a:spcBef>
            </a:pPr>
            <a:r>
              <a:rPr lang="en-US" sz="2200" dirty="0">
                <a:solidFill>
                  <a:schemeClr val="accent3">
                    <a:lumMod val="25000"/>
                  </a:schemeClr>
                </a:solidFill>
                <a:latin typeface="Abadi"/>
              </a:rPr>
              <a:t>Blue represents success rate, red is failure rate</a:t>
            </a: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Rate</a:t>
            </a:r>
          </a:p>
        </p:txBody>
      </p:sp>
      <p:pic>
        <p:nvPicPr>
          <p:cNvPr id="4" name="Picture 3" descr="Chart, pie chart&#10;&#10;Description automatically generated">
            <a:extLst>
              <a:ext uri="{FF2B5EF4-FFF2-40B4-BE49-F238E27FC236}">
                <a16:creationId xmlns:a16="http://schemas.microsoft.com/office/drawing/2014/main" id="{07B1AD2C-18D4-8AD1-1A0F-1CF1374FAD62}"/>
              </a:ext>
            </a:extLst>
          </p:cNvPr>
          <p:cNvPicPr>
            <a:picLocks noChangeAspect="1"/>
          </p:cNvPicPr>
          <p:nvPr/>
        </p:nvPicPr>
        <p:blipFill>
          <a:blip r:embed="rId3"/>
          <a:stretch>
            <a:fillRect/>
          </a:stretch>
        </p:blipFill>
        <p:spPr>
          <a:xfrm>
            <a:off x="6679475" y="1825625"/>
            <a:ext cx="4702855" cy="391332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FT booster type has the most successes, and those successes are concentrated in the 2000 to 4000 kg payload range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descr="Text&#10;&#10;Description automatically generated with medium confidence">
            <a:extLst>
              <a:ext uri="{FF2B5EF4-FFF2-40B4-BE49-F238E27FC236}">
                <a16:creationId xmlns:a16="http://schemas.microsoft.com/office/drawing/2014/main" id="{C6CE3EF4-4A30-D581-CBFD-E2219DEE99D3}"/>
              </a:ext>
            </a:extLst>
          </p:cNvPr>
          <p:cNvPicPr>
            <a:picLocks noChangeAspect="1"/>
          </p:cNvPicPr>
          <p:nvPr/>
        </p:nvPicPr>
        <p:blipFill>
          <a:blip r:embed="rId3"/>
          <a:stretch>
            <a:fillRect/>
          </a:stretch>
        </p:blipFill>
        <p:spPr>
          <a:xfrm>
            <a:off x="672806" y="2751909"/>
            <a:ext cx="10710010" cy="334643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gives the highest out of sample accuracy of all the methods.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descr="Chart, bar chart&#10;&#10;Description automatically generated">
            <a:extLst>
              <a:ext uri="{FF2B5EF4-FFF2-40B4-BE49-F238E27FC236}">
                <a16:creationId xmlns:a16="http://schemas.microsoft.com/office/drawing/2014/main" id="{75EEA3DF-D2E6-70DC-B835-1BAD2FCE5EE4}"/>
              </a:ext>
            </a:extLst>
          </p:cNvPr>
          <p:cNvPicPr>
            <a:picLocks noChangeAspect="1"/>
          </p:cNvPicPr>
          <p:nvPr/>
        </p:nvPicPr>
        <p:blipFill>
          <a:blip r:embed="rId3"/>
          <a:stretch>
            <a:fillRect/>
          </a:stretch>
        </p:blipFill>
        <p:spPr>
          <a:xfrm>
            <a:off x="6563889" y="1581336"/>
            <a:ext cx="4301765" cy="3950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classification model gave an out-of-sample accuracy rate of 94%. The model only gave one false positive prediction as seen in this confusion matrix</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picture containing square&#10;&#10;Description automatically generated">
            <a:extLst>
              <a:ext uri="{FF2B5EF4-FFF2-40B4-BE49-F238E27FC236}">
                <a16:creationId xmlns:a16="http://schemas.microsoft.com/office/drawing/2014/main" id="{3FFF2041-0FE2-274D-2B30-3B0D13C31512}"/>
              </a:ext>
            </a:extLst>
          </p:cNvPr>
          <p:cNvPicPr>
            <a:picLocks noChangeAspect="1"/>
          </p:cNvPicPr>
          <p:nvPr/>
        </p:nvPicPr>
        <p:blipFill>
          <a:blip r:embed="rId3"/>
          <a:stretch>
            <a:fillRect/>
          </a:stretch>
        </p:blipFill>
        <p:spPr>
          <a:xfrm>
            <a:off x="3816196" y="3100841"/>
            <a:ext cx="4128924" cy="31255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875054"/>
            <a:ext cx="1059467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possible to use data available online to predict which booster jets SpaceX will recover. </a:t>
            </a:r>
          </a:p>
          <a:p>
            <a:pPr>
              <a:lnSpc>
                <a:spcPct val="100000"/>
              </a:lnSpc>
              <a:spcBef>
                <a:spcPts val="1400"/>
              </a:spcBef>
            </a:pPr>
            <a:r>
              <a:rPr lang="en-US" sz="2200" dirty="0">
                <a:solidFill>
                  <a:schemeClr val="accent3">
                    <a:lumMod val="25000"/>
                  </a:schemeClr>
                </a:solidFill>
                <a:latin typeface="Abadi" panose="020B0604020104020204" pitchFamily="34" charset="0"/>
              </a:rPr>
              <a:t>The highest out of sample prediction accuracy is produced by a decision tree prediction method. </a:t>
            </a:r>
          </a:p>
          <a:p>
            <a:pPr>
              <a:lnSpc>
                <a:spcPct val="100000"/>
              </a:lnSpc>
              <a:spcBef>
                <a:spcPts val="1400"/>
              </a:spcBef>
            </a:pPr>
            <a:r>
              <a:rPr lang="en-US" sz="2200" dirty="0">
                <a:solidFill>
                  <a:schemeClr val="accent3">
                    <a:lumMod val="25000"/>
                  </a:schemeClr>
                </a:solidFill>
                <a:latin typeface="Abadi" panose="020B0604020104020204" pitchFamily="34" charset="0"/>
              </a:rPr>
              <a:t>Important features that predict a successful recovery is the type of orbit the rocket is sent in and the payload of the rocket. </a:t>
            </a:r>
          </a:p>
          <a:p>
            <a:pPr>
              <a:lnSpc>
                <a:spcPct val="100000"/>
              </a:lnSpc>
              <a:spcBef>
                <a:spcPts val="1400"/>
              </a:spcBef>
            </a:pPr>
            <a:r>
              <a:rPr lang="en-US" sz="2200" dirty="0">
                <a:latin typeface="Abadi" panose="020B0604020104020204" pitchFamily="34" charset="0"/>
              </a:rPr>
              <a:t>SpaceX’s recovery rate increased overtime.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can be found at https://github.com/parksandrecs/solid-dollop.git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scraped from the internet using the SpaceX API</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put into a Pandas data frame with each column given a proper label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 was split into test and training datasets put through a grid search to pick the best tuning parameters to predict and fit multiple classification models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through a SpaceX Rest API and scraped from the internet</a:t>
            </a:r>
          </a:p>
          <a:p>
            <a:pPr>
              <a:lnSpc>
                <a:spcPct val="100000"/>
              </a:lnSpc>
              <a:spcBef>
                <a:spcPts val="1400"/>
              </a:spcBef>
            </a:pPr>
            <a:r>
              <a:rPr lang="en-US" sz="2200" dirty="0">
                <a:solidFill>
                  <a:schemeClr val="accent3">
                    <a:lumMod val="25000"/>
                  </a:schemeClr>
                </a:solidFill>
                <a:latin typeface="Abadi" panose="020B0604020104020204" pitchFamily="34" charset="0"/>
              </a:rPr>
              <a:t>Python was used with the Pandas library to populate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using the data collected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https://github.com/parksandrecs/solid-dollop/blob/d9e83f40099f048e0f8a67e6f6d9ce0e791ce7b8/jupyter_labs_spacex_data_collection_api.ipynb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D20EEF36-52F5-64B8-A63F-DAB794BC432F}"/>
              </a:ext>
            </a:extLst>
          </p:cNvPr>
          <p:cNvGraphicFramePr/>
          <p:nvPr>
            <p:extLst>
              <p:ext uri="{D42A27DB-BD31-4B8C-83A1-F6EECF244321}">
                <p14:modId xmlns:p14="http://schemas.microsoft.com/office/powerpoint/2010/main" val="3382816073"/>
              </p:ext>
            </p:extLst>
          </p:nvPr>
        </p:nvGraphicFramePr>
        <p:xfrm>
          <a:off x="6261462" y="2394857"/>
          <a:ext cx="4572000" cy="2762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2114204"/>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https://github.com/parksandrecs/solid-dollop/blob/aceecde4bfdc149959e012f81bab68ef9d71aeb0/jupyter_labs_webscraping.ipynb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D20EEF36-52F5-64B8-A63F-DAB794BC432F}"/>
              </a:ext>
            </a:extLst>
          </p:cNvPr>
          <p:cNvGraphicFramePr/>
          <p:nvPr>
            <p:extLst>
              <p:ext uri="{D42A27DB-BD31-4B8C-83A1-F6EECF244321}">
                <p14:modId xmlns:p14="http://schemas.microsoft.com/office/powerpoint/2010/main" val="631992276"/>
              </p:ext>
            </p:extLst>
          </p:nvPr>
        </p:nvGraphicFramePr>
        <p:xfrm>
          <a:off x="6080442" y="2089756"/>
          <a:ext cx="4928354" cy="3611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643</TotalTime>
  <Words>1567</Words>
  <Application>Microsoft Office PowerPoint</Application>
  <PresentationFormat>Widescreen</PresentationFormat>
  <Paragraphs>238</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Parker Jackson</cp:lastModifiedBy>
  <cp:revision>205</cp:revision>
  <dcterms:created xsi:type="dcterms:W3CDTF">2021-04-29T18:58:34Z</dcterms:created>
  <dcterms:modified xsi:type="dcterms:W3CDTF">2022-06-12T15:02:03Z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